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 id="2147483700" r:id="rId3"/>
    <p:sldMasterId id="2147483701" r:id="rId4"/>
    <p:sldMasterId id="2147483702" r:id="rId5"/>
    <p:sldMasterId id="2147483703" r:id="rId6"/>
  </p:sldMasterIdLst>
  <p:notesMasterIdLst>
    <p:notesMasterId r:id="rId2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nsolas" panose="020B0609020204030204" pitchFamily="49"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Who will this help?</a:t>
            </a:r>
            <a:endParaRPr/>
          </a:p>
          <a:p>
            <a:pPr marL="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How do I get started?</a:t>
            </a:r>
            <a:endParaRPr/>
          </a:p>
          <a:p>
            <a:pPr marL="0" lvl="0" indent="0" algn="l" rtl="0">
              <a:spcBef>
                <a:spcPts val="0"/>
              </a:spcBef>
              <a:spcAft>
                <a:spcPts val="0"/>
              </a:spcAft>
              <a:buNone/>
            </a:pPr>
            <a:r>
              <a:rPr lang="en-US">
                <a:solidFill>
                  <a:srgbClr val="595959"/>
                </a:solidFill>
              </a:rPr>
              <a:t>More on the Ed-Fi tools and analytics middle-tier</a:t>
            </a:r>
            <a:endParaRPr/>
          </a:p>
          <a:p>
            <a:pPr marL="0" lvl="0" indent="0" algn="l" rtl="0">
              <a:spcBef>
                <a:spcPts val="0"/>
              </a:spcBef>
              <a:spcAft>
                <a:spcPts val="0"/>
              </a:spcAft>
              <a:buNone/>
            </a:pPr>
            <a:r>
              <a:rPr lang="en-US">
                <a:solidFill>
                  <a:srgbClr val="595959"/>
                </a:solidFill>
              </a:rPr>
              <a:t>Getting vendors connected</a:t>
            </a:r>
            <a:endParaRPr sz="1800" b="0" i="0" u="none" strike="noStrike" cap="none">
              <a:solidFill>
                <a:srgbClr val="595959"/>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800"/>
              <a:buFont typeface="Arial"/>
              <a:buChar char="•"/>
            </a:pPr>
            <a:r>
              <a:rPr lang="en-US" sz="1800" b="0" i="0" u="none" strike="noStrike" cap="none">
                <a:solidFill>
                  <a:srgbClr val="595959"/>
                </a:solidFill>
                <a:latin typeface="Arial"/>
                <a:ea typeface="Arial"/>
                <a:cs typeface="Arial"/>
                <a:sym typeface="Arial"/>
              </a:rPr>
              <a:t>Where to find us  </a:t>
            </a:r>
            <a:endParaRPr/>
          </a:p>
          <a:p>
            <a:pPr marL="0" lvl="0" indent="0" algn="l" rtl="0">
              <a:spcBef>
                <a:spcPts val="0"/>
              </a:spcBef>
              <a:spcAft>
                <a:spcPts val="0"/>
              </a:spcAft>
              <a:buNone/>
            </a:pPr>
            <a:endParaRPr/>
          </a:p>
        </p:txBody>
      </p:sp>
      <p:sp>
        <p:nvSpPr>
          <p:cNvPr id="346" name="Google Shape;3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LEA: </a:t>
            </a:r>
            <a:r>
              <a:rPr lang="en-US" sz="1100">
                <a:latin typeface="Arial"/>
                <a:ea typeface="Arial"/>
                <a:cs typeface="Arial"/>
                <a:sym typeface="Arial"/>
              </a:rPr>
              <a:t>logs to WISEadmin Portal and opts into the immunization data sharing, and works with DHS to set up a WIR account for each school in their district </a:t>
            </a:r>
            <a:r>
              <a:rPr lang="en-US" sz="1100" i="1">
                <a:latin typeface="Arial"/>
                <a:ea typeface="Arial"/>
                <a:cs typeface="Arial"/>
                <a:sym typeface="Arial"/>
              </a:rPr>
              <a:t>(process improvement for DHS: they had a district-level account; now changing to school-level)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DHS:</a:t>
            </a:r>
            <a:r>
              <a:rPr lang="en-US" sz="1100">
                <a:latin typeface="Arial"/>
                <a:ea typeface="Arial"/>
                <a:cs typeface="Arial"/>
                <a:sym typeface="Arial"/>
              </a:rPr>
              <a:t> Sets up the school in WIR, updates the school information in the Ed-Fi Credential application HL7 </a:t>
            </a:r>
            <a:r>
              <a:rPr lang="en-US" sz="1100" i="1">
                <a:latin typeface="Arial"/>
                <a:ea typeface="Arial"/>
                <a:cs typeface="Arial"/>
                <a:sym typeface="Arial"/>
              </a:rPr>
              <a:t>(process improvement for DHS: DHS has different name and ID for schools than what DPI has.)</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SIS/LEA: </a:t>
            </a:r>
            <a:r>
              <a:rPr lang="en-US" sz="1100">
                <a:solidFill>
                  <a:srgbClr val="444444"/>
                </a:solidFill>
                <a:latin typeface="Trebuchet MS"/>
                <a:ea typeface="Trebuchet MS"/>
                <a:cs typeface="Trebuchet MS"/>
                <a:sym typeface="Trebuchet MS"/>
              </a:rPr>
              <a:t>Queries for immunization records occur by providing a </a:t>
            </a:r>
            <a:r>
              <a:rPr lang="en-US" sz="1100">
                <a:latin typeface="Arial"/>
                <a:ea typeface="Arial"/>
                <a:cs typeface="Arial"/>
                <a:sym typeface="Arial"/>
              </a:rPr>
              <a:t>WISEid for a single student </a:t>
            </a:r>
            <a:r>
              <a:rPr lang="en-US" sz="1100" i="1">
                <a:latin typeface="Arial"/>
                <a:ea typeface="Arial"/>
                <a:cs typeface="Arial"/>
                <a:sym typeface="Arial"/>
              </a:rPr>
              <a:t>(DHS server constraint).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DPI: </a:t>
            </a:r>
            <a:r>
              <a:rPr lang="en-US" sz="1100">
                <a:latin typeface="Arial"/>
                <a:ea typeface="Arial"/>
                <a:cs typeface="Arial"/>
                <a:sym typeface="Arial"/>
              </a:rPr>
              <a:t>Needs a student enrollment record for authorization (</a:t>
            </a:r>
            <a:r>
              <a:rPr lang="en-US" sz="1100" i="1">
                <a:latin typeface="Arial"/>
                <a:ea typeface="Arial"/>
                <a:cs typeface="Arial"/>
                <a:sym typeface="Arial"/>
              </a:rPr>
              <a:t>constraint for schools that don’t not report student enrollments to WDP, e.g. tribal schools and private schools)</a:t>
            </a:r>
            <a:endParaRPr sz="1100">
              <a:latin typeface="Arial"/>
              <a:ea typeface="Arial"/>
              <a:cs typeface="Arial"/>
              <a:sym typeface="Arial"/>
            </a:endParaRPr>
          </a:p>
          <a:p>
            <a:pPr marL="914400" lvl="1" indent="-298450" algn="l" rtl="0">
              <a:spcBef>
                <a:spcPts val="0"/>
              </a:spcBef>
              <a:spcAft>
                <a:spcPts val="0"/>
              </a:spcAft>
              <a:buClr>
                <a:schemeClr val="dk1"/>
              </a:buClr>
              <a:buSzPts val="1100"/>
              <a:buChar char="○"/>
            </a:pPr>
            <a:r>
              <a:rPr lang="en-US" sz="1100">
                <a:latin typeface="Arial"/>
                <a:ea typeface="Arial"/>
                <a:cs typeface="Arial"/>
                <a:sym typeface="Arial"/>
              </a:rPr>
              <a:t>DPI sends the student first name, middle name, last name, gender, address ‘if provided’</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DHS: </a:t>
            </a:r>
            <a:r>
              <a:rPr lang="en-US" sz="1100">
                <a:latin typeface="Arial"/>
                <a:ea typeface="Arial"/>
                <a:cs typeface="Arial"/>
                <a:sym typeface="Arial"/>
              </a:rPr>
              <a:t>Validates patient demographic and retunes a result</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DPI: </a:t>
            </a:r>
            <a:r>
              <a:rPr lang="en-US" sz="1100">
                <a:latin typeface="Arial"/>
                <a:ea typeface="Arial"/>
                <a:cs typeface="Arial"/>
                <a:sym typeface="Arial"/>
              </a:rPr>
              <a:t>Once the query is complete, immunization history information populates in JSON (HL7 &gt; JSON). </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SIS: </a:t>
            </a:r>
            <a:r>
              <a:rPr lang="en-US" sz="1100">
                <a:latin typeface="Arial"/>
                <a:ea typeface="Arial"/>
                <a:cs typeface="Arial"/>
                <a:sym typeface="Arial"/>
              </a:rPr>
              <a:t>imports the data into their product and flags any potential duplicates for manual review.</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This is a one-directional integration, meaning LEAs cannot enter immunization records into WIR through their SIS. </a:t>
            </a:r>
            <a:endParaRPr sz="1100">
              <a:latin typeface="Arial"/>
              <a:ea typeface="Arial"/>
              <a:cs typeface="Arial"/>
              <a:sym typeface="Arial"/>
            </a:endParaRPr>
          </a:p>
          <a:p>
            <a:pPr marL="457200" lvl="0" indent="-22860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377" name="Google Shape;3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Red">
  <p:cSld name="Title Slide – PurpleRed">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3">
            <a:alphaModFix amt="10000"/>
          </a:blip>
          <a:srcRect l="7311" t="30774" r="13261" b="-1111"/>
          <a:stretch/>
        </p:blipFill>
        <p:spPr>
          <a:xfrm>
            <a:off x="0" y="-1"/>
            <a:ext cx="12207240" cy="6858000"/>
          </a:xfrm>
          <a:prstGeom prst="rect">
            <a:avLst/>
          </a:prstGeom>
          <a:noFill/>
          <a:ln>
            <a:noFill/>
          </a:ln>
        </p:spPr>
      </p:pic>
      <p:pic>
        <p:nvPicPr>
          <p:cNvPr id="13" name="Google Shape;13;p2"/>
          <p:cNvPicPr preferRelativeResize="0"/>
          <p:nvPr/>
        </p:nvPicPr>
        <p:blipFill rotWithShape="1">
          <a:blip r:embed="rId4">
            <a:alphaModFix/>
          </a:blip>
          <a:srcRect/>
          <a:stretch/>
        </p:blipFill>
        <p:spPr>
          <a:xfrm>
            <a:off x="795338" y="796093"/>
            <a:ext cx="4208462" cy="1923288"/>
          </a:xfrm>
          <a:prstGeom prst="rect">
            <a:avLst/>
          </a:prstGeom>
          <a:noFill/>
          <a:ln>
            <a:noFill/>
          </a:ln>
        </p:spPr>
      </p:pic>
      <p:sp>
        <p:nvSpPr>
          <p:cNvPr id="14" name="Google Shape;14;p2"/>
          <p:cNvSpPr txBox="1">
            <a:spLocks noGrp="1"/>
          </p:cNvSpPr>
          <p:nvPr>
            <p:ph type="body" idx="1"/>
          </p:nvPr>
        </p:nvSpPr>
        <p:spPr>
          <a:xfrm>
            <a:off x="795338" y="5058802"/>
            <a:ext cx="102870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title"/>
          </p:nvPr>
        </p:nvSpPr>
        <p:spPr>
          <a:xfrm>
            <a:off x="795660" y="3515475"/>
            <a:ext cx="102870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 - OrangeYellow" type="twoObj">
  <p:cSld name="TWO_OBJECTS">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838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body" idx="2"/>
          </p:nvPr>
        </p:nvSpPr>
        <p:spPr>
          <a:xfrm>
            <a:off x="6172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13"/>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umn - Blue Green">
  <p:cSld name="2 Column - Blue Gree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4"/>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body" idx="1"/>
          </p:nvPr>
        </p:nvSpPr>
        <p:spPr>
          <a:xfrm>
            <a:off x="838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4"/>
          <p:cNvSpPr txBox="1">
            <a:spLocks noGrp="1"/>
          </p:cNvSpPr>
          <p:nvPr>
            <p:ph type="body" idx="2"/>
          </p:nvPr>
        </p:nvSpPr>
        <p:spPr>
          <a:xfrm>
            <a:off x="6172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14"/>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ith Photo - PurpleRed" type="picTx">
  <p:cSld name="PICTURE_WITH_CAPTION_TEX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a:spLocks noGrp="1"/>
          </p:cNvSpPr>
          <p:nvPr>
            <p:ph type="pic" idx="2"/>
          </p:nvPr>
        </p:nvSpPr>
        <p:spPr>
          <a:xfrm>
            <a:off x="5183188" y="627660"/>
            <a:ext cx="6172200" cy="4873625"/>
          </a:xfrm>
          <a:prstGeom prst="rect">
            <a:avLst/>
          </a:prstGeom>
          <a:noFill/>
          <a:ln>
            <a:noFill/>
          </a:ln>
        </p:spPr>
      </p:sp>
      <p:sp>
        <p:nvSpPr>
          <p:cNvPr id="110" name="Google Shape;110;p16"/>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16"/>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6"/>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Photo - RedOrange">
  <p:cSld name="Text with Photo - RedOrange">
    <p:spTree>
      <p:nvGrpSpPr>
        <p:cNvPr id="1" name="Shape 115"/>
        <p:cNvGrpSpPr/>
        <p:nvPr/>
      </p:nvGrpSpPr>
      <p:grpSpPr>
        <a:xfrm>
          <a:off x="0" y="0"/>
          <a:ext cx="0" cy="0"/>
          <a:chOff x="0" y="0"/>
          <a:chExt cx="0" cy="0"/>
        </a:xfrm>
      </p:grpSpPr>
      <p:sp>
        <p:nvSpPr>
          <p:cNvPr id="116" name="Google Shape;11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7"/>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7"/>
          <p:cNvSpPr>
            <a:spLocks noGrp="1"/>
          </p:cNvSpPr>
          <p:nvPr>
            <p:ph type="pic" idx="2"/>
          </p:nvPr>
        </p:nvSpPr>
        <p:spPr>
          <a:xfrm>
            <a:off x="5183188" y="627660"/>
            <a:ext cx="6172200" cy="4873625"/>
          </a:xfrm>
          <a:prstGeom prst="rect">
            <a:avLst/>
          </a:prstGeom>
          <a:noFill/>
          <a:ln>
            <a:noFill/>
          </a:ln>
        </p:spPr>
      </p:sp>
      <p:sp>
        <p:nvSpPr>
          <p:cNvPr id="121" name="Google Shape;121;p17"/>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22" name="Google Shape;122;p17"/>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with Photo - BlueGreen">
  <p:cSld name="Text with Photo - BlueGreen">
    <p:spTree>
      <p:nvGrpSpPr>
        <p:cNvPr id="1" name="Shape 123"/>
        <p:cNvGrpSpPr/>
        <p:nvPr/>
      </p:nvGrpSpPr>
      <p:grpSpPr>
        <a:xfrm>
          <a:off x="0" y="0"/>
          <a:ext cx="0" cy="0"/>
          <a:chOff x="0" y="0"/>
          <a:chExt cx="0" cy="0"/>
        </a:xfrm>
      </p:grpSpPr>
      <p:sp>
        <p:nvSpPr>
          <p:cNvPr id="124" name="Google Shape;12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8"/>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8"/>
          <p:cNvSpPr>
            <a:spLocks noGrp="1"/>
          </p:cNvSpPr>
          <p:nvPr>
            <p:ph type="pic" idx="2"/>
          </p:nvPr>
        </p:nvSpPr>
        <p:spPr>
          <a:xfrm>
            <a:off x="5183188" y="627660"/>
            <a:ext cx="6172200" cy="4873625"/>
          </a:xfrm>
          <a:prstGeom prst="rect">
            <a:avLst/>
          </a:prstGeom>
          <a:noFill/>
          <a:ln>
            <a:noFill/>
          </a:ln>
        </p:spPr>
      </p:sp>
      <p:sp>
        <p:nvSpPr>
          <p:cNvPr id="129" name="Google Shape;129;p18"/>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30" name="Google Shape;130;p18"/>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ith 2 Photos - PurpleRed">
  <p:cSld name="Text with 2 Photos - PurpleRe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9"/>
          <p:cNvSpPr>
            <a:spLocks noGrp="1"/>
          </p:cNvSpPr>
          <p:nvPr>
            <p:ph type="pic" idx="2"/>
          </p:nvPr>
        </p:nvSpPr>
        <p:spPr>
          <a:xfrm>
            <a:off x="7332785" y="627661"/>
            <a:ext cx="4022603" cy="2423270"/>
          </a:xfrm>
          <a:prstGeom prst="rect">
            <a:avLst/>
          </a:prstGeom>
          <a:noFill/>
          <a:ln>
            <a:noFill/>
          </a:ln>
        </p:spPr>
      </p:sp>
      <p:sp>
        <p:nvSpPr>
          <p:cNvPr id="134" name="Google Shape;134;p19"/>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5" name="Google Shape;135;p19"/>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19"/>
          <p:cNvSpPr>
            <a:spLocks noGrp="1"/>
          </p:cNvSpPr>
          <p:nvPr>
            <p:ph type="pic" idx="3"/>
          </p:nvPr>
        </p:nvSpPr>
        <p:spPr>
          <a:xfrm>
            <a:off x="7332785" y="3449123"/>
            <a:ext cx="4022603" cy="2423270"/>
          </a:xfrm>
          <a:prstGeom prst="rect">
            <a:avLst/>
          </a:prstGeom>
          <a:noFill/>
          <a:ln>
            <a:noFill/>
          </a:ln>
        </p:spPr>
      </p:sp>
      <p:pic>
        <p:nvPicPr>
          <p:cNvPr id="139" name="Google Shape;139;p19"/>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with 2 Photos - RedOrange">
  <p:cSld name="Text with 2 Photos - RedOrange">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0"/>
          <p:cNvSpPr>
            <a:spLocks noGrp="1"/>
          </p:cNvSpPr>
          <p:nvPr>
            <p:ph type="pic" idx="2"/>
          </p:nvPr>
        </p:nvSpPr>
        <p:spPr>
          <a:xfrm>
            <a:off x="7332785" y="627661"/>
            <a:ext cx="4022603" cy="2423270"/>
          </a:xfrm>
          <a:prstGeom prst="rect">
            <a:avLst/>
          </a:prstGeom>
          <a:noFill/>
          <a:ln>
            <a:noFill/>
          </a:ln>
        </p:spPr>
      </p:sp>
      <p:sp>
        <p:nvSpPr>
          <p:cNvPr id="143" name="Google Shape;143;p20"/>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0"/>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0"/>
          <p:cNvSpPr>
            <a:spLocks noGrp="1"/>
          </p:cNvSpPr>
          <p:nvPr>
            <p:ph type="pic" idx="3"/>
          </p:nvPr>
        </p:nvSpPr>
        <p:spPr>
          <a:xfrm>
            <a:off x="7332785" y="3449123"/>
            <a:ext cx="4022603" cy="2423270"/>
          </a:xfrm>
          <a:prstGeom prst="rect">
            <a:avLst/>
          </a:prstGeom>
          <a:noFill/>
          <a:ln>
            <a:noFill/>
          </a:ln>
        </p:spPr>
      </p:sp>
      <p:pic>
        <p:nvPicPr>
          <p:cNvPr id="148" name="Google Shape;148;p20"/>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with 2 Photos - BlueGreen">
  <p:cSld name="Text with 2 Photos - BlueGreen">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1"/>
          <p:cNvSpPr>
            <a:spLocks noGrp="1"/>
          </p:cNvSpPr>
          <p:nvPr>
            <p:ph type="pic" idx="2"/>
          </p:nvPr>
        </p:nvSpPr>
        <p:spPr>
          <a:xfrm>
            <a:off x="7332785" y="627661"/>
            <a:ext cx="4022603" cy="2423270"/>
          </a:xfrm>
          <a:prstGeom prst="rect">
            <a:avLst/>
          </a:prstGeom>
          <a:noFill/>
          <a:ln>
            <a:noFill/>
          </a:ln>
        </p:spPr>
      </p:sp>
      <p:sp>
        <p:nvSpPr>
          <p:cNvPr id="152" name="Google Shape;152;p21"/>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21"/>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21"/>
          <p:cNvSpPr>
            <a:spLocks noGrp="1"/>
          </p:cNvSpPr>
          <p:nvPr>
            <p:ph type="pic" idx="3"/>
          </p:nvPr>
        </p:nvSpPr>
        <p:spPr>
          <a:xfrm>
            <a:off x="7332785" y="3449123"/>
            <a:ext cx="4022603" cy="2423270"/>
          </a:xfrm>
          <a:prstGeom prst="rect">
            <a:avLst/>
          </a:prstGeom>
          <a:noFill/>
          <a:ln>
            <a:noFill/>
          </a:ln>
        </p:spPr>
      </p:sp>
      <p:pic>
        <p:nvPicPr>
          <p:cNvPr id="157" name="Google Shape;157;p21"/>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with Large Photo - PurpleRed">
  <p:cSld name="Title with Large Photo - PurpleRe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22"/>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2"/>
          <p:cNvSpPr>
            <a:spLocks noGrp="1"/>
          </p:cNvSpPr>
          <p:nvPr>
            <p:ph type="pic" idx="2"/>
          </p:nvPr>
        </p:nvSpPr>
        <p:spPr>
          <a:xfrm>
            <a:off x="838200" y="1565275"/>
            <a:ext cx="10515600" cy="4430713"/>
          </a:xfrm>
          <a:prstGeom prst="rect">
            <a:avLst/>
          </a:prstGeom>
          <a:noFill/>
          <a:ln>
            <a:noFill/>
          </a:ln>
        </p:spPr>
      </p:sp>
      <p:pic>
        <p:nvPicPr>
          <p:cNvPr id="164" name="Google Shape;164;p22"/>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with Large Photo - OrangeYellow">
  <p:cSld name="Title with Large Photo - OrangeYellow">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3"/>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3"/>
          <p:cNvSpPr>
            <a:spLocks noGrp="1"/>
          </p:cNvSpPr>
          <p:nvPr>
            <p:ph type="pic" idx="2"/>
          </p:nvPr>
        </p:nvSpPr>
        <p:spPr>
          <a:xfrm>
            <a:off x="838200" y="1565275"/>
            <a:ext cx="10515600" cy="4430713"/>
          </a:xfrm>
          <a:prstGeom prst="rect">
            <a:avLst/>
          </a:prstGeom>
          <a:noFill/>
          <a:ln>
            <a:noFill/>
          </a:ln>
        </p:spPr>
      </p:sp>
      <p:pic>
        <p:nvPicPr>
          <p:cNvPr id="171" name="Google Shape;171;p23"/>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 PurpleRed">
  <p:cSld name="1 Column - PurpleRed">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t="-2835173" b="-2835174"/>
          <a:stretch/>
        </p:blipFill>
        <p:spPr>
          <a:xfrm>
            <a:off x="0" y="-3370008"/>
            <a:ext cx="12192000" cy="6858000"/>
          </a:xfrm>
          <a:prstGeom prst="rect">
            <a:avLst/>
          </a:prstGeom>
          <a:noFill/>
          <a:ln>
            <a:noFill/>
          </a:ln>
        </p:spPr>
      </p:pic>
      <p:sp>
        <p:nvSpPr>
          <p:cNvPr id="18" name="Google Shape;18;p3"/>
          <p:cNvSpPr txBox="1">
            <a:spLocks noGrp="1"/>
          </p:cNvSpPr>
          <p:nvPr>
            <p:ph type="title"/>
          </p:nvPr>
        </p:nvSpPr>
        <p:spPr>
          <a:xfrm>
            <a:off x="795660" y="3519586"/>
            <a:ext cx="1010094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1"/>
          </p:nvPr>
        </p:nvSpPr>
        <p:spPr>
          <a:xfrm>
            <a:off x="838200" y="2227263"/>
            <a:ext cx="10515600" cy="36861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Large Photo - BlueGreen">
  <p:cSld name="Title with Large Photo - BlueGreen">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24"/>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4"/>
          <p:cNvSpPr>
            <a:spLocks noGrp="1"/>
          </p:cNvSpPr>
          <p:nvPr>
            <p:ph type="pic" idx="2"/>
          </p:nvPr>
        </p:nvSpPr>
        <p:spPr>
          <a:xfrm>
            <a:off x="838200" y="1565275"/>
            <a:ext cx="10515600" cy="4430713"/>
          </a:xfrm>
          <a:prstGeom prst="rect">
            <a:avLst/>
          </a:prstGeom>
          <a:noFill/>
          <a:ln>
            <a:noFill/>
          </a:ln>
        </p:spPr>
      </p:sp>
      <p:pic>
        <p:nvPicPr>
          <p:cNvPr id="178" name="Google Shape;178;p24"/>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with 2 Large Photos - PurpleRed">
  <p:cSld name="Title with 2 Large Photos - PurpleRe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25"/>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a:spLocks noGrp="1"/>
          </p:cNvSpPr>
          <p:nvPr>
            <p:ph type="pic" idx="2"/>
          </p:nvPr>
        </p:nvSpPr>
        <p:spPr>
          <a:xfrm>
            <a:off x="838200" y="1565275"/>
            <a:ext cx="5061438" cy="4430713"/>
          </a:xfrm>
          <a:prstGeom prst="rect">
            <a:avLst/>
          </a:prstGeom>
          <a:noFill/>
          <a:ln>
            <a:noFill/>
          </a:ln>
        </p:spPr>
      </p:sp>
      <p:sp>
        <p:nvSpPr>
          <p:cNvPr id="185" name="Google Shape;185;p25"/>
          <p:cNvSpPr>
            <a:spLocks noGrp="1"/>
          </p:cNvSpPr>
          <p:nvPr>
            <p:ph type="pic" idx="3"/>
          </p:nvPr>
        </p:nvSpPr>
        <p:spPr>
          <a:xfrm>
            <a:off x="6292362" y="1565275"/>
            <a:ext cx="5061438" cy="4430713"/>
          </a:xfrm>
          <a:prstGeom prst="rect">
            <a:avLst/>
          </a:prstGeom>
          <a:noFill/>
          <a:ln>
            <a:noFill/>
          </a:ln>
        </p:spPr>
      </p:sp>
      <p:pic>
        <p:nvPicPr>
          <p:cNvPr id="186" name="Google Shape;186;p25"/>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2 Large Photos - OrangeYellow">
  <p:cSld name="Title with 2 Large Photos - OrangeYellow">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26"/>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a:spLocks noGrp="1"/>
          </p:cNvSpPr>
          <p:nvPr>
            <p:ph type="pic" idx="2"/>
          </p:nvPr>
        </p:nvSpPr>
        <p:spPr>
          <a:xfrm>
            <a:off x="838200" y="1565275"/>
            <a:ext cx="5061438" cy="4430713"/>
          </a:xfrm>
          <a:prstGeom prst="rect">
            <a:avLst/>
          </a:prstGeom>
          <a:noFill/>
          <a:ln>
            <a:noFill/>
          </a:ln>
        </p:spPr>
      </p:sp>
      <p:sp>
        <p:nvSpPr>
          <p:cNvPr id="193" name="Google Shape;193;p26"/>
          <p:cNvSpPr>
            <a:spLocks noGrp="1"/>
          </p:cNvSpPr>
          <p:nvPr>
            <p:ph type="pic" idx="3"/>
          </p:nvPr>
        </p:nvSpPr>
        <p:spPr>
          <a:xfrm>
            <a:off x="6292362" y="1565275"/>
            <a:ext cx="5061438" cy="4430713"/>
          </a:xfrm>
          <a:prstGeom prst="rect">
            <a:avLst/>
          </a:prstGeom>
          <a:noFill/>
          <a:ln>
            <a:noFill/>
          </a:ln>
        </p:spPr>
      </p:sp>
      <p:pic>
        <p:nvPicPr>
          <p:cNvPr id="194" name="Google Shape;194;p26"/>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ith 2 Large Photos - BlueGreen">
  <p:cSld name="Title with 2 Large Photos - BlueGreen">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27"/>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27"/>
          <p:cNvSpPr>
            <a:spLocks noGrp="1"/>
          </p:cNvSpPr>
          <p:nvPr>
            <p:ph type="pic" idx="2"/>
          </p:nvPr>
        </p:nvSpPr>
        <p:spPr>
          <a:xfrm>
            <a:off x="838200" y="1565275"/>
            <a:ext cx="5061438" cy="4430713"/>
          </a:xfrm>
          <a:prstGeom prst="rect">
            <a:avLst/>
          </a:prstGeom>
          <a:noFill/>
          <a:ln>
            <a:noFill/>
          </a:ln>
        </p:spPr>
      </p:sp>
      <p:sp>
        <p:nvSpPr>
          <p:cNvPr id="201" name="Google Shape;201;p27"/>
          <p:cNvSpPr>
            <a:spLocks noGrp="1"/>
          </p:cNvSpPr>
          <p:nvPr>
            <p:ph type="pic" idx="3"/>
          </p:nvPr>
        </p:nvSpPr>
        <p:spPr>
          <a:xfrm>
            <a:off x="6292362" y="1565275"/>
            <a:ext cx="5061438" cy="4430713"/>
          </a:xfrm>
          <a:prstGeom prst="rect">
            <a:avLst/>
          </a:prstGeom>
          <a:noFill/>
          <a:ln>
            <a:noFill/>
          </a:ln>
        </p:spPr>
      </p:sp>
      <p:pic>
        <p:nvPicPr>
          <p:cNvPr id="202" name="Google Shape;202;p27"/>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rge Photo - PurpleRed">
  <p:cSld name="Large Photo - PurpleRed">
    <p:spTree>
      <p:nvGrpSpPr>
        <p:cNvPr id="1" name="Shape 211"/>
        <p:cNvGrpSpPr/>
        <p:nvPr/>
      </p:nvGrpSpPr>
      <p:grpSpPr>
        <a:xfrm>
          <a:off x="0" y="0"/>
          <a:ext cx="0" cy="0"/>
          <a:chOff x="0" y="0"/>
          <a:chExt cx="0" cy="0"/>
        </a:xfrm>
      </p:grpSpPr>
      <p:sp>
        <p:nvSpPr>
          <p:cNvPr id="212" name="Google Shape;21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4" name="Google Shape;214;p29"/>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9"/>
          <p:cNvSpPr>
            <a:spLocks noGrp="1"/>
          </p:cNvSpPr>
          <p:nvPr>
            <p:ph type="pic" idx="2"/>
          </p:nvPr>
        </p:nvSpPr>
        <p:spPr>
          <a:xfrm>
            <a:off x="457200" y="622299"/>
            <a:ext cx="11290300" cy="5461001"/>
          </a:xfrm>
          <a:prstGeom prst="rect">
            <a:avLst/>
          </a:prstGeom>
          <a:noFill/>
          <a:ln>
            <a:noFill/>
          </a:ln>
        </p:spPr>
      </p:sp>
      <p:pic>
        <p:nvPicPr>
          <p:cNvPr id="216" name="Google Shape;216;p29"/>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Photo - OrangeYellow">
  <p:cSld name="Large Photo - OrangeYellow">
    <p:spTree>
      <p:nvGrpSpPr>
        <p:cNvPr id="1" name="Shape 217"/>
        <p:cNvGrpSpPr/>
        <p:nvPr/>
      </p:nvGrpSpPr>
      <p:grpSpPr>
        <a:xfrm>
          <a:off x="0" y="0"/>
          <a:ext cx="0" cy="0"/>
          <a:chOff x="0" y="0"/>
          <a:chExt cx="0" cy="0"/>
        </a:xfrm>
      </p:grpSpPr>
      <p:sp>
        <p:nvSpPr>
          <p:cNvPr id="218" name="Google Shape;21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30"/>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0"/>
          <p:cNvSpPr>
            <a:spLocks noGrp="1"/>
          </p:cNvSpPr>
          <p:nvPr>
            <p:ph type="pic" idx="2"/>
          </p:nvPr>
        </p:nvSpPr>
        <p:spPr>
          <a:xfrm>
            <a:off x="457200" y="622299"/>
            <a:ext cx="11290300" cy="5461001"/>
          </a:xfrm>
          <a:prstGeom prst="rect">
            <a:avLst/>
          </a:prstGeom>
          <a:noFill/>
          <a:ln>
            <a:noFill/>
          </a:ln>
        </p:spPr>
      </p:sp>
      <p:pic>
        <p:nvPicPr>
          <p:cNvPr id="222" name="Google Shape;222;p30"/>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arge Photo - BlueGreen">
  <p:cSld name="Large Photo - BlueGreen">
    <p:spTree>
      <p:nvGrpSpPr>
        <p:cNvPr id="1" name="Shape 223"/>
        <p:cNvGrpSpPr/>
        <p:nvPr/>
      </p:nvGrpSpPr>
      <p:grpSpPr>
        <a:xfrm>
          <a:off x="0" y="0"/>
          <a:ext cx="0" cy="0"/>
          <a:chOff x="0" y="0"/>
          <a:chExt cx="0" cy="0"/>
        </a:xfrm>
      </p:grpSpPr>
      <p:sp>
        <p:nvSpPr>
          <p:cNvPr id="224" name="Google Shape;22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6" name="Google Shape;226;p31"/>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1"/>
          <p:cNvSpPr>
            <a:spLocks noGrp="1"/>
          </p:cNvSpPr>
          <p:nvPr>
            <p:ph type="pic" idx="2"/>
          </p:nvPr>
        </p:nvSpPr>
        <p:spPr>
          <a:xfrm>
            <a:off x="457200" y="622299"/>
            <a:ext cx="11290300" cy="5461001"/>
          </a:xfrm>
          <a:prstGeom prst="rect">
            <a:avLst/>
          </a:prstGeom>
          <a:noFill/>
          <a:ln>
            <a:noFill/>
          </a:ln>
        </p:spPr>
      </p:sp>
      <p:pic>
        <p:nvPicPr>
          <p:cNvPr id="228" name="Google Shape;228;p31"/>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rge Photo - White">
  <p:cSld name="Large Photo - White">
    <p:spTree>
      <p:nvGrpSpPr>
        <p:cNvPr id="1" name="Shape 229"/>
        <p:cNvGrpSpPr/>
        <p:nvPr/>
      </p:nvGrpSpPr>
      <p:grpSpPr>
        <a:xfrm>
          <a:off x="0" y="0"/>
          <a:ext cx="0" cy="0"/>
          <a:chOff x="0" y="0"/>
          <a:chExt cx="0" cy="0"/>
        </a:xfrm>
      </p:grpSpPr>
      <p:sp>
        <p:nvSpPr>
          <p:cNvPr id="230" name="Google Shape;23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32"/>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2"/>
          <p:cNvSpPr>
            <a:spLocks noGrp="1"/>
          </p:cNvSpPr>
          <p:nvPr>
            <p:ph type="pic" idx="2"/>
          </p:nvPr>
        </p:nvSpPr>
        <p:spPr>
          <a:xfrm>
            <a:off x="457200" y="520699"/>
            <a:ext cx="11290300" cy="5461001"/>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 Full Screen">
  <p:cSld name="Image - Full Screen">
    <p:spTree>
      <p:nvGrpSpPr>
        <p:cNvPr id="1" name="Shape 234"/>
        <p:cNvGrpSpPr/>
        <p:nvPr/>
      </p:nvGrpSpPr>
      <p:grpSpPr>
        <a:xfrm>
          <a:off x="0" y="0"/>
          <a:ext cx="0" cy="0"/>
          <a:chOff x="0" y="0"/>
          <a:chExt cx="0" cy="0"/>
        </a:xfrm>
      </p:grpSpPr>
      <p:sp>
        <p:nvSpPr>
          <p:cNvPr id="235" name="Google Shape;235;p33"/>
          <p:cNvSpPr>
            <a:spLocks noGrp="1"/>
          </p:cNvSpPr>
          <p:nvPr>
            <p:ph type="pic" idx="2"/>
          </p:nvPr>
        </p:nvSpPr>
        <p:spPr>
          <a:xfrm>
            <a:off x="0" y="0"/>
            <a:ext cx="12192000" cy="6857999"/>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 Column - PurpleRed">
  <p:cSld name="1 Column - PurpleRed">
    <p:spTree>
      <p:nvGrpSpPr>
        <p:cNvPr id="1" name="Shape 239"/>
        <p:cNvGrpSpPr/>
        <p:nvPr/>
      </p:nvGrpSpPr>
      <p:grpSpPr>
        <a:xfrm>
          <a:off x="0" y="0"/>
          <a:ext cx="0" cy="0"/>
          <a:chOff x="0" y="0"/>
          <a:chExt cx="0" cy="0"/>
        </a:xfrm>
      </p:grpSpPr>
      <p:pic>
        <p:nvPicPr>
          <p:cNvPr id="240" name="Google Shape;240;p35"/>
          <p:cNvPicPr preferRelativeResize="0"/>
          <p:nvPr/>
        </p:nvPicPr>
        <p:blipFill rotWithShape="1">
          <a:blip r:embed="rId2">
            <a:alphaModFix/>
          </a:blip>
          <a:srcRect l="-1" r="24" b="98267"/>
          <a:stretch/>
        </p:blipFill>
        <p:spPr>
          <a:xfrm>
            <a:off x="0" y="0"/>
            <a:ext cx="12188952" cy="118872"/>
          </a:xfrm>
          <a:prstGeom prst="rect">
            <a:avLst/>
          </a:prstGeom>
          <a:noFill/>
          <a:ln>
            <a:noFill/>
          </a:ln>
        </p:spPr>
      </p:pic>
      <p:sp>
        <p:nvSpPr>
          <p:cNvPr id="241" name="Google Shape;241;p35"/>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5"/>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OrangeYellow">
  <p:cSld name="Title Slide - OrangeYellow">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3">
            <a:alphaModFix amt="10000"/>
          </a:blip>
          <a:srcRect l="7311" t="30774" r="13261" b="-1111"/>
          <a:stretch/>
        </p:blipFill>
        <p:spPr>
          <a:xfrm>
            <a:off x="0" y="-1"/>
            <a:ext cx="12207240" cy="6858000"/>
          </a:xfrm>
          <a:prstGeom prst="rect">
            <a:avLst/>
          </a:prstGeom>
          <a:noFill/>
          <a:ln>
            <a:noFill/>
          </a:ln>
        </p:spPr>
      </p:pic>
      <p:pic>
        <p:nvPicPr>
          <p:cNvPr id="25" name="Google Shape;25;p4"/>
          <p:cNvPicPr preferRelativeResize="0"/>
          <p:nvPr/>
        </p:nvPicPr>
        <p:blipFill rotWithShape="1">
          <a:blip r:embed="rId4">
            <a:alphaModFix/>
          </a:blip>
          <a:srcRect/>
          <a:stretch/>
        </p:blipFill>
        <p:spPr>
          <a:xfrm>
            <a:off x="795338" y="796093"/>
            <a:ext cx="4208462" cy="1923288"/>
          </a:xfrm>
          <a:prstGeom prst="rect">
            <a:avLst/>
          </a:prstGeom>
          <a:noFill/>
          <a:ln>
            <a:noFill/>
          </a:ln>
        </p:spPr>
      </p:pic>
      <p:sp>
        <p:nvSpPr>
          <p:cNvPr id="26" name="Google Shape;26;p4"/>
          <p:cNvSpPr txBox="1">
            <a:spLocks noGrp="1"/>
          </p:cNvSpPr>
          <p:nvPr>
            <p:ph type="body" idx="1"/>
          </p:nvPr>
        </p:nvSpPr>
        <p:spPr>
          <a:xfrm>
            <a:off x="795338" y="5058802"/>
            <a:ext cx="102870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title"/>
          </p:nvPr>
        </p:nvSpPr>
        <p:spPr>
          <a:xfrm>
            <a:off x="795660" y="3515475"/>
            <a:ext cx="102870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Column - OrangeYellow">
  <p:cSld name="1 Column - OrangeYellow">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5" name="Google Shape;245;p36"/>
          <p:cNvPicPr preferRelativeResize="0"/>
          <p:nvPr/>
        </p:nvPicPr>
        <p:blipFill rotWithShape="1">
          <a:blip r:embed="rId2">
            <a:alphaModFix/>
          </a:blip>
          <a:srcRect b="98266"/>
          <a:stretch/>
        </p:blipFill>
        <p:spPr>
          <a:xfrm>
            <a:off x="0" y="0"/>
            <a:ext cx="12192000" cy="118872"/>
          </a:xfrm>
          <a:prstGeom prst="rect">
            <a:avLst/>
          </a:prstGeom>
          <a:noFill/>
          <a:ln>
            <a:noFill/>
          </a:ln>
        </p:spPr>
      </p:pic>
      <p:sp>
        <p:nvSpPr>
          <p:cNvPr id="246" name="Google Shape;246;p36"/>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 Column - BlueGreen">
  <p:cSld name="1 Column - BlueGreen">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37"/>
          <p:cNvPicPr preferRelativeResize="0"/>
          <p:nvPr/>
        </p:nvPicPr>
        <p:blipFill rotWithShape="1">
          <a:blip r:embed="rId2">
            <a:alphaModFix/>
          </a:blip>
          <a:srcRect b="98266"/>
          <a:stretch/>
        </p:blipFill>
        <p:spPr>
          <a:xfrm>
            <a:off x="0" y="0"/>
            <a:ext cx="12192000" cy="118872"/>
          </a:xfrm>
          <a:prstGeom prst="rect">
            <a:avLst/>
          </a:prstGeom>
          <a:noFill/>
          <a:ln>
            <a:noFill/>
          </a:ln>
        </p:spPr>
      </p:pic>
      <p:sp>
        <p:nvSpPr>
          <p:cNvPr id="250" name="Google Shape;250;p37"/>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 Column with Photo - PurpleRed" type="picTx">
  <p:cSld name="PICTURE_WITH_CAPTION_TEXT">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38"/>
          <p:cNvSpPr>
            <a:spLocks noGrp="1"/>
          </p:cNvSpPr>
          <p:nvPr>
            <p:ph type="pic" idx="2"/>
          </p:nvPr>
        </p:nvSpPr>
        <p:spPr>
          <a:xfrm>
            <a:off x="5183188" y="627660"/>
            <a:ext cx="6172200" cy="4873625"/>
          </a:xfrm>
          <a:prstGeom prst="rect">
            <a:avLst/>
          </a:prstGeom>
          <a:noFill/>
          <a:ln>
            <a:noFill/>
          </a:ln>
        </p:spPr>
      </p:sp>
      <p:sp>
        <p:nvSpPr>
          <p:cNvPr id="254" name="Google Shape;254;p38"/>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55" name="Google Shape;255;p38"/>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 Column with Photo - RedOrange">
  <p:cSld name="1 Column with Photo - RedOrange">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39"/>
          <p:cNvSpPr>
            <a:spLocks noGrp="1"/>
          </p:cNvSpPr>
          <p:nvPr>
            <p:ph type="pic" idx="2"/>
          </p:nvPr>
        </p:nvSpPr>
        <p:spPr>
          <a:xfrm>
            <a:off x="5183188" y="627660"/>
            <a:ext cx="6172200" cy="4873625"/>
          </a:xfrm>
          <a:prstGeom prst="rect">
            <a:avLst/>
          </a:prstGeom>
          <a:noFill/>
          <a:ln>
            <a:noFill/>
          </a:ln>
        </p:spPr>
      </p:sp>
      <p:sp>
        <p:nvSpPr>
          <p:cNvPr id="259" name="Google Shape;259;p39"/>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60" name="Google Shape;260;p39"/>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 Column with Photo - BlueGreen">
  <p:cSld name="1 Column with Photo - BlueGreen">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839788" y="627659"/>
            <a:ext cx="3932237"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40"/>
          <p:cNvSpPr>
            <a:spLocks noGrp="1"/>
          </p:cNvSpPr>
          <p:nvPr>
            <p:ph type="pic" idx="2"/>
          </p:nvPr>
        </p:nvSpPr>
        <p:spPr>
          <a:xfrm>
            <a:off x="5183188" y="627660"/>
            <a:ext cx="6172200" cy="4873625"/>
          </a:xfrm>
          <a:prstGeom prst="rect">
            <a:avLst/>
          </a:prstGeom>
          <a:noFill/>
          <a:ln>
            <a:noFill/>
          </a:ln>
        </p:spPr>
      </p:sp>
      <p:sp>
        <p:nvSpPr>
          <p:cNvPr id="264" name="Google Shape;264;p40"/>
          <p:cNvSpPr txBox="1">
            <a:spLocks noGrp="1"/>
          </p:cNvSpPr>
          <p:nvPr>
            <p:ph type="body" idx="1"/>
          </p:nvPr>
        </p:nvSpPr>
        <p:spPr>
          <a:xfrm>
            <a:off x="839788" y="1948722"/>
            <a:ext cx="3932237"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65" name="Google Shape;265;p40"/>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 Column with 2 Photos - PurpleRed">
  <p:cSld name="1 Column with 2 Photos - PurpleRe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41"/>
          <p:cNvSpPr>
            <a:spLocks noGrp="1"/>
          </p:cNvSpPr>
          <p:nvPr>
            <p:ph type="pic" idx="2"/>
          </p:nvPr>
        </p:nvSpPr>
        <p:spPr>
          <a:xfrm>
            <a:off x="7332785" y="627661"/>
            <a:ext cx="4022603" cy="2423270"/>
          </a:xfrm>
          <a:prstGeom prst="rect">
            <a:avLst/>
          </a:prstGeom>
          <a:noFill/>
          <a:ln>
            <a:noFill/>
          </a:ln>
        </p:spPr>
      </p:sp>
      <p:sp>
        <p:nvSpPr>
          <p:cNvPr id="269" name="Google Shape;269;p41"/>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0" name="Google Shape;270;p41"/>
          <p:cNvSpPr>
            <a:spLocks noGrp="1"/>
          </p:cNvSpPr>
          <p:nvPr>
            <p:ph type="pic" idx="3"/>
          </p:nvPr>
        </p:nvSpPr>
        <p:spPr>
          <a:xfrm>
            <a:off x="7332785" y="3449123"/>
            <a:ext cx="4022603" cy="2423270"/>
          </a:xfrm>
          <a:prstGeom prst="rect">
            <a:avLst/>
          </a:prstGeom>
          <a:noFill/>
          <a:ln>
            <a:noFill/>
          </a:ln>
        </p:spPr>
      </p:sp>
      <p:pic>
        <p:nvPicPr>
          <p:cNvPr id="271" name="Google Shape;271;p41"/>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 Column with 2 Photos - OrangeYellow">
  <p:cSld name="1 Column with 2 Photos - OrangeYellow">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2"/>
          <p:cNvSpPr>
            <a:spLocks noGrp="1"/>
          </p:cNvSpPr>
          <p:nvPr>
            <p:ph type="pic" idx="2"/>
          </p:nvPr>
        </p:nvSpPr>
        <p:spPr>
          <a:xfrm>
            <a:off x="7332785" y="627661"/>
            <a:ext cx="4022603" cy="2423270"/>
          </a:xfrm>
          <a:prstGeom prst="rect">
            <a:avLst/>
          </a:prstGeom>
          <a:noFill/>
          <a:ln>
            <a:noFill/>
          </a:ln>
        </p:spPr>
      </p:sp>
      <p:sp>
        <p:nvSpPr>
          <p:cNvPr id="275" name="Google Shape;275;p42"/>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6" name="Google Shape;276;p42"/>
          <p:cNvSpPr>
            <a:spLocks noGrp="1"/>
          </p:cNvSpPr>
          <p:nvPr>
            <p:ph type="pic" idx="3"/>
          </p:nvPr>
        </p:nvSpPr>
        <p:spPr>
          <a:xfrm>
            <a:off x="7332785" y="3449123"/>
            <a:ext cx="4022603" cy="2423270"/>
          </a:xfrm>
          <a:prstGeom prst="rect">
            <a:avLst/>
          </a:prstGeom>
          <a:noFill/>
          <a:ln>
            <a:noFill/>
          </a:ln>
        </p:spPr>
      </p:sp>
      <p:pic>
        <p:nvPicPr>
          <p:cNvPr id="277" name="Google Shape;277;p42"/>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 Column with 2 Photos - BlueGreen">
  <p:cSld name="1 Column with 2 Photos - BlueGreen">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xfrm>
            <a:off x="839788" y="627659"/>
            <a:ext cx="5851158" cy="1069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3"/>
          <p:cNvSpPr>
            <a:spLocks noGrp="1"/>
          </p:cNvSpPr>
          <p:nvPr>
            <p:ph type="pic" idx="2"/>
          </p:nvPr>
        </p:nvSpPr>
        <p:spPr>
          <a:xfrm>
            <a:off x="7332785" y="627661"/>
            <a:ext cx="4022603" cy="2423270"/>
          </a:xfrm>
          <a:prstGeom prst="rect">
            <a:avLst/>
          </a:prstGeom>
          <a:noFill/>
          <a:ln>
            <a:noFill/>
          </a:ln>
        </p:spPr>
      </p:sp>
      <p:sp>
        <p:nvSpPr>
          <p:cNvPr id="281" name="Google Shape;281;p43"/>
          <p:cNvSpPr txBox="1">
            <a:spLocks noGrp="1"/>
          </p:cNvSpPr>
          <p:nvPr>
            <p:ph type="body" idx="1"/>
          </p:nvPr>
        </p:nvSpPr>
        <p:spPr>
          <a:xfrm>
            <a:off x="839788" y="1948722"/>
            <a:ext cx="5851158" cy="392026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800"/>
              <a:buNone/>
              <a:defRPr sz="28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2" name="Google Shape;282;p43"/>
          <p:cNvSpPr>
            <a:spLocks noGrp="1"/>
          </p:cNvSpPr>
          <p:nvPr>
            <p:ph type="pic" idx="3"/>
          </p:nvPr>
        </p:nvSpPr>
        <p:spPr>
          <a:xfrm>
            <a:off x="7332785" y="3449123"/>
            <a:ext cx="4022603" cy="2423270"/>
          </a:xfrm>
          <a:prstGeom prst="rect">
            <a:avLst/>
          </a:prstGeom>
          <a:noFill/>
          <a:ln>
            <a:noFill/>
          </a:ln>
        </p:spPr>
      </p:sp>
      <p:pic>
        <p:nvPicPr>
          <p:cNvPr id="283" name="Google Shape;283;p43"/>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 Column - PurpleRed">
  <p:cSld name="2 Column - PurpleRed">
    <p:spTree>
      <p:nvGrpSpPr>
        <p:cNvPr id="1" name="Shape 284"/>
        <p:cNvGrpSpPr/>
        <p:nvPr/>
      </p:nvGrpSpPr>
      <p:grpSpPr>
        <a:xfrm>
          <a:off x="0" y="0"/>
          <a:ext cx="0" cy="0"/>
          <a:chOff x="0" y="0"/>
          <a:chExt cx="0" cy="0"/>
        </a:xfrm>
      </p:grpSpPr>
      <p:sp>
        <p:nvSpPr>
          <p:cNvPr id="285" name="Google Shape;285;p44"/>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44"/>
          <p:cNvSpPr txBox="1">
            <a:spLocks noGrp="1"/>
          </p:cNvSpPr>
          <p:nvPr>
            <p:ph type="body" idx="1"/>
          </p:nvPr>
        </p:nvSpPr>
        <p:spPr>
          <a:xfrm>
            <a:off x="838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44"/>
          <p:cNvSpPr txBox="1">
            <a:spLocks noGrp="1"/>
          </p:cNvSpPr>
          <p:nvPr>
            <p:ph type="body" idx="2"/>
          </p:nvPr>
        </p:nvSpPr>
        <p:spPr>
          <a:xfrm>
            <a:off x="6172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8" name="Google Shape;288;p44"/>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 Column - OrangeYellow" type="twoObj">
  <p:cSld name="TWO_OBJECTS">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45"/>
          <p:cNvSpPr txBox="1">
            <a:spLocks noGrp="1"/>
          </p:cNvSpPr>
          <p:nvPr>
            <p:ph type="body" idx="1"/>
          </p:nvPr>
        </p:nvSpPr>
        <p:spPr>
          <a:xfrm>
            <a:off x="838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5"/>
          <p:cNvSpPr txBox="1">
            <a:spLocks noGrp="1"/>
          </p:cNvSpPr>
          <p:nvPr>
            <p:ph type="body" idx="2"/>
          </p:nvPr>
        </p:nvSpPr>
        <p:spPr>
          <a:xfrm>
            <a:off x="6172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3" name="Google Shape;293;p45"/>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BlueGreen">
  <p:cSld name="Title Slide - BlueGreen">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mt="10000"/>
          </a:blip>
          <a:srcRect l="7311" t="30774" r="13261" b="-1111"/>
          <a:stretch/>
        </p:blipFill>
        <p:spPr>
          <a:xfrm>
            <a:off x="0" y="0"/>
            <a:ext cx="12207240" cy="6858000"/>
          </a:xfrm>
          <a:prstGeom prst="rect">
            <a:avLst/>
          </a:prstGeom>
          <a:noFill/>
          <a:ln>
            <a:noFill/>
          </a:ln>
        </p:spPr>
      </p:pic>
      <p:pic>
        <p:nvPicPr>
          <p:cNvPr id="30" name="Google Shape;30;p5"/>
          <p:cNvPicPr preferRelativeResize="0"/>
          <p:nvPr/>
        </p:nvPicPr>
        <p:blipFill rotWithShape="1">
          <a:blip r:embed="rId4">
            <a:alphaModFix/>
          </a:blip>
          <a:srcRect/>
          <a:stretch/>
        </p:blipFill>
        <p:spPr>
          <a:xfrm>
            <a:off x="795338" y="796093"/>
            <a:ext cx="4208462" cy="1923288"/>
          </a:xfrm>
          <a:prstGeom prst="rect">
            <a:avLst/>
          </a:prstGeom>
          <a:noFill/>
          <a:ln>
            <a:noFill/>
          </a:ln>
        </p:spPr>
      </p:pic>
      <p:sp>
        <p:nvSpPr>
          <p:cNvPr id="31" name="Google Shape;31;p5"/>
          <p:cNvSpPr txBox="1">
            <a:spLocks noGrp="1"/>
          </p:cNvSpPr>
          <p:nvPr>
            <p:ph type="body" idx="1"/>
          </p:nvPr>
        </p:nvSpPr>
        <p:spPr>
          <a:xfrm>
            <a:off x="795338" y="5058802"/>
            <a:ext cx="102870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title"/>
          </p:nvPr>
        </p:nvSpPr>
        <p:spPr>
          <a:xfrm>
            <a:off x="795660" y="3515475"/>
            <a:ext cx="1028700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 Column - Blue Green">
  <p:cSld name="2 Column - Blue Green">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46"/>
          <p:cNvSpPr txBox="1">
            <a:spLocks noGrp="1"/>
          </p:cNvSpPr>
          <p:nvPr>
            <p:ph type="body" idx="1"/>
          </p:nvPr>
        </p:nvSpPr>
        <p:spPr>
          <a:xfrm>
            <a:off x="838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46"/>
          <p:cNvSpPr txBox="1">
            <a:spLocks noGrp="1"/>
          </p:cNvSpPr>
          <p:nvPr>
            <p:ph type="body" idx="2"/>
          </p:nvPr>
        </p:nvSpPr>
        <p:spPr>
          <a:xfrm>
            <a:off x="6172200" y="2200960"/>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8" name="Google Shape;298;p46"/>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with Large Photo - PurpleRed">
  <p:cSld name="Title with Large Photo - PurpleRed">
    <p:spTree>
      <p:nvGrpSpPr>
        <p:cNvPr id="1" name="Shape 299"/>
        <p:cNvGrpSpPr/>
        <p:nvPr/>
      </p:nvGrpSpPr>
      <p:grpSpPr>
        <a:xfrm>
          <a:off x="0" y="0"/>
          <a:ext cx="0" cy="0"/>
          <a:chOff x="0" y="0"/>
          <a:chExt cx="0" cy="0"/>
        </a:xfrm>
      </p:grpSpPr>
      <p:sp>
        <p:nvSpPr>
          <p:cNvPr id="300" name="Google Shape;300;p47"/>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47"/>
          <p:cNvSpPr>
            <a:spLocks noGrp="1"/>
          </p:cNvSpPr>
          <p:nvPr>
            <p:ph type="pic" idx="2"/>
          </p:nvPr>
        </p:nvSpPr>
        <p:spPr>
          <a:xfrm>
            <a:off x="838200" y="1565275"/>
            <a:ext cx="10515600" cy="4430713"/>
          </a:xfrm>
          <a:prstGeom prst="rect">
            <a:avLst/>
          </a:prstGeom>
          <a:noFill/>
          <a:ln>
            <a:noFill/>
          </a:ln>
        </p:spPr>
      </p:sp>
      <p:pic>
        <p:nvPicPr>
          <p:cNvPr id="302" name="Google Shape;302;p47"/>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with Large Photo - OrangeYellow">
  <p:cSld name="Title with Large Photo - OrangeYellow">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8"/>
          <p:cNvSpPr>
            <a:spLocks noGrp="1"/>
          </p:cNvSpPr>
          <p:nvPr>
            <p:ph type="pic" idx="2"/>
          </p:nvPr>
        </p:nvSpPr>
        <p:spPr>
          <a:xfrm>
            <a:off x="838200" y="1565275"/>
            <a:ext cx="10515600" cy="4430713"/>
          </a:xfrm>
          <a:prstGeom prst="rect">
            <a:avLst/>
          </a:prstGeom>
          <a:noFill/>
          <a:ln>
            <a:noFill/>
          </a:ln>
        </p:spPr>
      </p:sp>
      <p:pic>
        <p:nvPicPr>
          <p:cNvPr id="306" name="Google Shape;306;p48"/>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with Large Photo - BlueGreen">
  <p:cSld name="Title with Large Photo - BlueGreen">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838200" y="689590"/>
            <a:ext cx="10515600" cy="87568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9"/>
          <p:cNvSpPr>
            <a:spLocks noGrp="1"/>
          </p:cNvSpPr>
          <p:nvPr>
            <p:ph type="pic" idx="2"/>
          </p:nvPr>
        </p:nvSpPr>
        <p:spPr>
          <a:xfrm>
            <a:off x="838200" y="1565275"/>
            <a:ext cx="10515600" cy="4430713"/>
          </a:xfrm>
          <a:prstGeom prst="rect">
            <a:avLst/>
          </a:prstGeom>
          <a:noFill/>
          <a:ln>
            <a:noFill/>
          </a:ln>
        </p:spPr>
      </p:sp>
      <p:pic>
        <p:nvPicPr>
          <p:cNvPr id="310" name="Google Shape;310;p49"/>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Large Photo - PurpleRed">
  <p:cSld name="Large Photo - PurpleRed">
    <p:spTree>
      <p:nvGrpSpPr>
        <p:cNvPr id="1" name="Shape 311"/>
        <p:cNvGrpSpPr/>
        <p:nvPr/>
      </p:nvGrpSpPr>
      <p:grpSpPr>
        <a:xfrm>
          <a:off x="0" y="0"/>
          <a:ext cx="0" cy="0"/>
          <a:chOff x="0" y="0"/>
          <a:chExt cx="0" cy="0"/>
        </a:xfrm>
      </p:grpSpPr>
      <p:sp>
        <p:nvSpPr>
          <p:cNvPr id="312" name="Google Shape;312;p50"/>
          <p:cNvSpPr>
            <a:spLocks noGrp="1"/>
          </p:cNvSpPr>
          <p:nvPr>
            <p:ph type="pic" idx="2"/>
          </p:nvPr>
        </p:nvSpPr>
        <p:spPr>
          <a:xfrm>
            <a:off x="457200" y="622299"/>
            <a:ext cx="11290300" cy="5461001"/>
          </a:xfrm>
          <a:prstGeom prst="rect">
            <a:avLst/>
          </a:prstGeom>
          <a:noFill/>
          <a:ln>
            <a:noFill/>
          </a:ln>
        </p:spPr>
      </p:sp>
      <p:pic>
        <p:nvPicPr>
          <p:cNvPr id="313" name="Google Shape;313;p50"/>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Photo - OrangeYellow">
  <p:cSld name="Large Photo - OrangeYellow">
    <p:spTree>
      <p:nvGrpSpPr>
        <p:cNvPr id="1" name="Shape 314"/>
        <p:cNvGrpSpPr/>
        <p:nvPr/>
      </p:nvGrpSpPr>
      <p:grpSpPr>
        <a:xfrm>
          <a:off x="0" y="0"/>
          <a:ext cx="0" cy="0"/>
          <a:chOff x="0" y="0"/>
          <a:chExt cx="0" cy="0"/>
        </a:xfrm>
      </p:grpSpPr>
      <p:sp>
        <p:nvSpPr>
          <p:cNvPr id="315" name="Google Shape;315;p51"/>
          <p:cNvSpPr>
            <a:spLocks noGrp="1"/>
          </p:cNvSpPr>
          <p:nvPr>
            <p:ph type="pic" idx="2"/>
          </p:nvPr>
        </p:nvSpPr>
        <p:spPr>
          <a:xfrm>
            <a:off x="457200" y="622299"/>
            <a:ext cx="11290300" cy="5461001"/>
          </a:xfrm>
          <a:prstGeom prst="rect">
            <a:avLst/>
          </a:prstGeom>
          <a:noFill/>
          <a:ln>
            <a:noFill/>
          </a:ln>
        </p:spPr>
      </p:sp>
      <p:pic>
        <p:nvPicPr>
          <p:cNvPr id="316" name="Google Shape;316;p51"/>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rge Photo - BlueGreen">
  <p:cSld name="Large Photo - BlueGreen">
    <p:spTree>
      <p:nvGrpSpPr>
        <p:cNvPr id="1" name="Shape 317"/>
        <p:cNvGrpSpPr/>
        <p:nvPr/>
      </p:nvGrpSpPr>
      <p:grpSpPr>
        <a:xfrm>
          <a:off x="0" y="0"/>
          <a:ext cx="0" cy="0"/>
          <a:chOff x="0" y="0"/>
          <a:chExt cx="0" cy="0"/>
        </a:xfrm>
      </p:grpSpPr>
      <p:sp>
        <p:nvSpPr>
          <p:cNvPr id="318" name="Google Shape;318;p52"/>
          <p:cNvSpPr>
            <a:spLocks noGrp="1"/>
          </p:cNvSpPr>
          <p:nvPr>
            <p:ph type="pic" idx="2"/>
          </p:nvPr>
        </p:nvSpPr>
        <p:spPr>
          <a:xfrm>
            <a:off x="457200" y="622299"/>
            <a:ext cx="11290300" cy="5461001"/>
          </a:xfrm>
          <a:prstGeom prst="rect">
            <a:avLst/>
          </a:prstGeom>
          <a:noFill/>
          <a:ln>
            <a:noFill/>
          </a:ln>
        </p:spPr>
      </p:sp>
      <p:pic>
        <p:nvPicPr>
          <p:cNvPr id="319" name="Google Shape;319;p52"/>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mage - Full Screen">
  <p:cSld name="Image - Full Screen">
    <p:spTree>
      <p:nvGrpSpPr>
        <p:cNvPr id="1" name="Shape 320"/>
        <p:cNvGrpSpPr/>
        <p:nvPr/>
      </p:nvGrpSpPr>
      <p:grpSpPr>
        <a:xfrm>
          <a:off x="0" y="0"/>
          <a:ext cx="0" cy="0"/>
          <a:chOff x="0" y="0"/>
          <a:chExt cx="0" cy="0"/>
        </a:xfrm>
      </p:grpSpPr>
      <p:sp>
        <p:nvSpPr>
          <p:cNvPr id="321" name="Google Shape;321;p53"/>
          <p:cNvSpPr>
            <a:spLocks noGrp="1"/>
          </p:cNvSpPr>
          <p:nvPr>
            <p:ph type="pic" idx="2"/>
          </p:nvPr>
        </p:nvSpPr>
        <p:spPr>
          <a:xfrm>
            <a:off x="0" y="0"/>
            <a:ext cx="12192000" cy="6857999"/>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with 2 Large Photos - PurpleRed">
  <p:cSld name="Title with 2 Large Photos - PurpleRed">
    <p:spTree>
      <p:nvGrpSpPr>
        <p:cNvPr id="1" name="Shape 322"/>
        <p:cNvGrpSpPr/>
        <p:nvPr/>
      </p:nvGrpSpPr>
      <p:grpSpPr>
        <a:xfrm>
          <a:off x="0" y="0"/>
          <a:ext cx="0" cy="0"/>
          <a:chOff x="0" y="0"/>
          <a:chExt cx="0" cy="0"/>
        </a:xfrm>
      </p:grpSpPr>
      <p:sp>
        <p:nvSpPr>
          <p:cNvPr id="323" name="Google Shape;323;p54"/>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54"/>
          <p:cNvSpPr>
            <a:spLocks noGrp="1"/>
          </p:cNvSpPr>
          <p:nvPr>
            <p:ph type="pic" idx="2"/>
          </p:nvPr>
        </p:nvSpPr>
        <p:spPr>
          <a:xfrm>
            <a:off x="838200" y="1565275"/>
            <a:ext cx="5061438" cy="4430713"/>
          </a:xfrm>
          <a:prstGeom prst="rect">
            <a:avLst/>
          </a:prstGeom>
          <a:noFill/>
          <a:ln>
            <a:noFill/>
          </a:ln>
        </p:spPr>
      </p:sp>
      <p:sp>
        <p:nvSpPr>
          <p:cNvPr id="325" name="Google Shape;325;p54"/>
          <p:cNvSpPr>
            <a:spLocks noGrp="1"/>
          </p:cNvSpPr>
          <p:nvPr>
            <p:ph type="pic" idx="3"/>
          </p:nvPr>
        </p:nvSpPr>
        <p:spPr>
          <a:xfrm>
            <a:off x="6292362" y="1565275"/>
            <a:ext cx="5061438" cy="4430713"/>
          </a:xfrm>
          <a:prstGeom prst="rect">
            <a:avLst/>
          </a:prstGeom>
          <a:noFill/>
          <a:ln>
            <a:noFill/>
          </a:ln>
        </p:spPr>
      </p:sp>
      <p:pic>
        <p:nvPicPr>
          <p:cNvPr id="326" name="Google Shape;326;p54"/>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with 2 Large Photos - OrangeYellow">
  <p:cSld name="Title with 2 Large Photos - OrangeYellow">
    <p:spTree>
      <p:nvGrpSpPr>
        <p:cNvPr id="1" name="Shape 327"/>
        <p:cNvGrpSpPr/>
        <p:nvPr/>
      </p:nvGrpSpPr>
      <p:grpSpPr>
        <a:xfrm>
          <a:off x="0" y="0"/>
          <a:ext cx="0" cy="0"/>
          <a:chOff x="0" y="0"/>
          <a:chExt cx="0" cy="0"/>
        </a:xfrm>
      </p:grpSpPr>
      <p:sp>
        <p:nvSpPr>
          <p:cNvPr id="328" name="Google Shape;328;p55"/>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55"/>
          <p:cNvSpPr>
            <a:spLocks noGrp="1"/>
          </p:cNvSpPr>
          <p:nvPr>
            <p:ph type="pic" idx="2"/>
          </p:nvPr>
        </p:nvSpPr>
        <p:spPr>
          <a:xfrm>
            <a:off x="838200" y="1565275"/>
            <a:ext cx="5061438" cy="4430713"/>
          </a:xfrm>
          <a:prstGeom prst="rect">
            <a:avLst/>
          </a:prstGeom>
          <a:noFill/>
          <a:ln>
            <a:noFill/>
          </a:ln>
        </p:spPr>
      </p:sp>
      <p:sp>
        <p:nvSpPr>
          <p:cNvPr id="330" name="Google Shape;330;p55"/>
          <p:cNvSpPr>
            <a:spLocks noGrp="1"/>
          </p:cNvSpPr>
          <p:nvPr>
            <p:ph type="pic" idx="3"/>
          </p:nvPr>
        </p:nvSpPr>
        <p:spPr>
          <a:xfrm>
            <a:off x="6292362" y="1565275"/>
            <a:ext cx="5061438" cy="4430713"/>
          </a:xfrm>
          <a:prstGeom prst="rect">
            <a:avLst/>
          </a:prstGeom>
          <a:noFill/>
          <a:ln>
            <a:noFill/>
          </a:ln>
        </p:spPr>
      </p:sp>
      <p:pic>
        <p:nvPicPr>
          <p:cNvPr id="331" name="Google Shape;331;p55"/>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White">
  <p:cSld name="Title Slide – White">
    <p:spTree>
      <p:nvGrpSpPr>
        <p:cNvPr id="1" name="Shape 33"/>
        <p:cNvGrpSpPr/>
        <p:nvPr/>
      </p:nvGrpSpPr>
      <p:grpSpPr>
        <a:xfrm>
          <a:off x="0" y="0"/>
          <a:ext cx="0" cy="0"/>
          <a:chOff x="0" y="0"/>
          <a:chExt cx="0" cy="0"/>
        </a:xfrm>
      </p:grpSpPr>
      <p:sp>
        <p:nvSpPr>
          <p:cNvPr id="34" name="Google Shape;34;p6"/>
          <p:cNvSpPr/>
          <p:nvPr/>
        </p:nvSpPr>
        <p:spPr>
          <a:xfrm>
            <a:off x="795660" y="781665"/>
            <a:ext cx="2227759" cy="11503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 name="Google Shape;35;p6"/>
          <p:cNvPicPr preferRelativeResize="0"/>
          <p:nvPr/>
        </p:nvPicPr>
        <p:blipFill rotWithShape="1">
          <a:blip r:embed="rId2">
            <a:alphaModFix/>
          </a:blip>
          <a:srcRect/>
          <a:stretch/>
        </p:blipFill>
        <p:spPr>
          <a:xfrm>
            <a:off x="797505" y="796093"/>
            <a:ext cx="4204128" cy="1923288"/>
          </a:xfrm>
          <a:prstGeom prst="rect">
            <a:avLst/>
          </a:prstGeom>
          <a:noFill/>
          <a:ln>
            <a:noFill/>
          </a:ln>
        </p:spPr>
      </p:pic>
      <p:sp>
        <p:nvSpPr>
          <p:cNvPr id="36" name="Google Shape;36;p6"/>
          <p:cNvSpPr txBox="1">
            <a:spLocks noGrp="1"/>
          </p:cNvSpPr>
          <p:nvPr>
            <p:ph type="body" idx="1"/>
          </p:nvPr>
        </p:nvSpPr>
        <p:spPr>
          <a:xfrm>
            <a:off x="795338" y="5058802"/>
            <a:ext cx="102870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title"/>
          </p:nvPr>
        </p:nvSpPr>
        <p:spPr>
          <a:xfrm>
            <a:off x="795660" y="3519586"/>
            <a:ext cx="10100940"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6000"/>
              <a:buFont typeface="Arial"/>
              <a:buNone/>
              <a:defRPr>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with 2 Large Photos - BlueGreen">
  <p:cSld name="Title with 2 Large Photos - BlueGreen">
    <p:spTree>
      <p:nvGrpSpPr>
        <p:cNvPr id="1" name="Shape 332"/>
        <p:cNvGrpSpPr/>
        <p:nvPr/>
      </p:nvGrpSpPr>
      <p:grpSpPr>
        <a:xfrm>
          <a:off x="0" y="0"/>
          <a:ext cx="0" cy="0"/>
          <a:chOff x="0" y="0"/>
          <a:chExt cx="0" cy="0"/>
        </a:xfrm>
      </p:grpSpPr>
      <p:sp>
        <p:nvSpPr>
          <p:cNvPr id="333" name="Google Shape;333;p56"/>
          <p:cNvSpPr txBox="1">
            <a:spLocks noGrp="1"/>
          </p:cNvSpPr>
          <p:nvPr>
            <p:ph type="title"/>
          </p:nvPr>
        </p:nvSpPr>
        <p:spPr>
          <a:xfrm>
            <a:off x="838200" y="689589"/>
            <a:ext cx="10515600" cy="69471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56"/>
          <p:cNvSpPr>
            <a:spLocks noGrp="1"/>
          </p:cNvSpPr>
          <p:nvPr>
            <p:ph type="pic" idx="2"/>
          </p:nvPr>
        </p:nvSpPr>
        <p:spPr>
          <a:xfrm>
            <a:off x="838200" y="1565275"/>
            <a:ext cx="5061438" cy="4430713"/>
          </a:xfrm>
          <a:prstGeom prst="rect">
            <a:avLst/>
          </a:prstGeom>
          <a:noFill/>
          <a:ln>
            <a:noFill/>
          </a:ln>
        </p:spPr>
      </p:sp>
      <p:sp>
        <p:nvSpPr>
          <p:cNvPr id="335" name="Google Shape;335;p56"/>
          <p:cNvSpPr>
            <a:spLocks noGrp="1"/>
          </p:cNvSpPr>
          <p:nvPr>
            <p:ph type="pic" idx="3"/>
          </p:nvPr>
        </p:nvSpPr>
        <p:spPr>
          <a:xfrm>
            <a:off x="6292362" y="1565275"/>
            <a:ext cx="5061438" cy="4430713"/>
          </a:xfrm>
          <a:prstGeom prst="rect">
            <a:avLst/>
          </a:prstGeom>
          <a:noFill/>
          <a:ln>
            <a:noFill/>
          </a:ln>
        </p:spPr>
      </p:sp>
      <p:pic>
        <p:nvPicPr>
          <p:cNvPr id="336" name="Google Shape;336;p56"/>
          <p:cNvPicPr preferRelativeResize="0"/>
          <p:nvPr/>
        </p:nvPicPr>
        <p:blipFill rotWithShape="1">
          <a:blip r:embed="rId2">
            <a:alphaModFix/>
          </a:blip>
          <a:srcRect b="98266"/>
          <a:stretch/>
        </p:blipFill>
        <p:spPr>
          <a:xfrm>
            <a:off x="0" y="0"/>
            <a:ext cx="12192000" cy="1188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 PurpleRed">
  <p:cSld name="1 Column - PurpleRed">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8"/>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8"/>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OrangeYellow">
  <p:cSld name="1 Column - OrangeYellow">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9"/>
          <p:cNvPicPr preferRelativeResize="0"/>
          <p:nvPr/>
        </p:nvPicPr>
        <p:blipFill rotWithShape="1">
          <a:blip r:embed="rId2">
            <a:alphaModFix/>
          </a:blip>
          <a:srcRect b="98266"/>
          <a:stretch/>
        </p:blipFill>
        <p:spPr>
          <a:xfrm>
            <a:off x="0" y="0"/>
            <a:ext cx="12192000" cy="118872"/>
          </a:xfrm>
          <a:prstGeom prst="rect">
            <a:avLst/>
          </a:prstGeom>
          <a:noFill/>
          <a:ln>
            <a:noFill/>
          </a:ln>
        </p:spPr>
      </p:pic>
      <p:sp>
        <p:nvSpPr>
          <p:cNvPr id="59" name="Google Shape;59;p9"/>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 BlueGreen">
  <p:cSld name="1 Column - BlueGree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10"/>
          <p:cNvPicPr preferRelativeResize="0"/>
          <p:nvPr/>
        </p:nvPicPr>
        <p:blipFill rotWithShape="1">
          <a:blip r:embed="rId2">
            <a:alphaModFix/>
          </a:blip>
          <a:srcRect b="98266"/>
          <a:stretch/>
        </p:blipFill>
        <p:spPr>
          <a:xfrm>
            <a:off x="0" y="0"/>
            <a:ext cx="12192000" cy="118872"/>
          </a:xfrm>
          <a:prstGeom prst="rect">
            <a:avLst/>
          </a:prstGeom>
          <a:noFill/>
          <a:ln>
            <a:noFill/>
          </a:ln>
        </p:spPr>
      </p:pic>
      <p:sp>
        <p:nvSpPr>
          <p:cNvPr id="66" name="Google Shape;66;p10"/>
          <p:cNvSpPr txBox="1">
            <a:spLocks noGrp="1"/>
          </p:cNvSpPr>
          <p:nvPr>
            <p:ph type="body" idx="1"/>
          </p:nvPr>
        </p:nvSpPr>
        <p:spPr>
          <a:xfrm>
            <a:off x="838200" y="2205491"/>
            <a:ext cx="10515600" cy="36861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 PurpleRed">
  <p:cSld name="2 Column - PurpleRe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2"/>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838200" y="2200214"/>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body" idx="2"/>
          </p:nvPr>
        </p:nvSpPr>
        <p:spPr>
          <a:xfrm>
            <a:off x="6172200" y="2200214"/>
            <a:ext cx="5181600" cy="415290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12"/>
          <p:cNvPicPr preferRelativeResize="0"/>
          <p:nvPr/>
        </p:nvPicPr>
        <p:blipFill rotWithShape="1">
          <a:blip r:embed="rId2">
            <a:alphaModFix/>
          </a:blip>
          <a:srcRect l="-1" r="24" b="98267"/>
          <a:stretch/>
        </p:blipFill>
        <p:spPr>
          <a:xfrm>
            <a:off x="0" y="0"/>
            <a:ext cx="12188952" cy="1188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95660" y="3519586"/>
            <a:ext cx="10100940" cy="132556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body" idx="1"/>
          </p:nvPr>
        </p:nvSpPr>
        <p:spPr>
          <a:xfrm>
            <a:off x="838200" y="2170424"/>
            <a:ext cx="10515600" cy="359619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Arial"/>
                <a:ea typeface="Arial"/>
                <a:cs typeface="Arial"/>
                <a:sym typeface="Arial"/>
              </a:defRPr>
            </a:lvl1pPr>
            <a:lvl2pPr marL="0" marR="0" lvl="1" indent="0" algn="r" rtl="0">
              <a:spcBef>
                <a:spcPts val="0"/>
              </a:spcBef>
              <a:buNone/>
              <a:defRPr sz="1200" b="1">
                <a:solidFill>
                  <a:schemeClr val="dk1"/>
                </a:solidFill>
                <a:latin typeface="Arial"/>
                <a:ea typeface="Arial"/>
                <a:cs typeface="Arial"/>
                <a:sym typeface="Arial"/>
              </a:defRPr>
            </a:lvl2pPr>
            <a:lvl3pPr marL="0" marR="0" lvl="2" indent="0" algn="r" rtl="0">
              <a:spcBef>
                <a:spcPts val="0"/>
              </a:spcBef>
              <a:buNone/>
              <a:defRPr sz="1200" b="1">
                <a:solidFill>
                  <a:schemeClr val="dk1"/>
                </a:solidFill>
                <a:latin typeface="Arial"/>
                <a:ea typeface="Arial"/>
                <a:cs typeface="Arial"/>
                <a:sym typeface="Arial"/>
              </a:defRPr>
            </a:lvl3pPr>
            <a:lvl4pPr marL="0" marR="0" lvl="3" indent="0" algn="r" rtl="0">
              <a:spcBef>
                <a:spcPts val="0"/>
              </a:spcBef>
              <a:buNone/>
              <a:defRPr sz="1200" b="1">
                <a:solidFill>
                  <a:schemeClr val="dk1"/>
                </a:solidFill>
                <a:latin typeface="Arial"/>
                <a:ea typeface="Arial"/>
                <a:cs typeface="Arial"/>
                <a:sym typeface="Arial"/>
              </a:defRPr>
            </a:lvl4pPr>
            <a:lvl5pPr marL="0" marR="0" lvl="4" indent="0" algn="r" rtl="0">
              <a:spcBef>
                <a:spcPts val="0"/>
              </a:spcBef>
              <a:buNone/>
              <a:defRPr sz="1200" b="1">
                <a:solidFill>
                  <a:schemeClr val="dk1"/>
                </a:solidFill>
                <a:latin typeface="Arial"/>
                <a:ea typeface="Arial"/>
                <a:cs typeface="Arial"/>
                <a:sym typeface="Arial"/>
              </a:defRPr>
            </a:lvl5pPr>
            <a:lvl6pPr marL="0" marR="0" lvl="5" indent="0" algn="r" rtl="0">
              <a:spcBef>
                <a:spcPts val="0"/>
              </a:spcBef>
              <a:buNone/>
              <a:defRPr sz="1200" b="1">
                <a:solidFill>
                  <a:schemeClr val="dk1"/>
                </a:solidFill>
                <a:latin typeface="Arial"/>
                <a:ea typeface="Arial"/>
                <a:cs typeface="Arial"/>
                <a:sym typeface="Arial"/>
              </a:defRPr>
            </a:lvl6pPr>
            <a:lvl7pPr marL="0" marR="0" lvl="6" indent="0" algn="r" rtl="0">
              <a:spcBef>
                <a:spcPts val="0"/>
              </a:spcBef>
              <a:buNone/>
              <a:defRPr sz="1200" b="1">
                <a:solidFill>
                  <a:schemeClr val="dk1"/>
                </a:solidFill>
                <a:latin typeface="Arial"/>
                <a:ea typeface="Arial"/>
                <a:cs typeface="Arial"/>
                <a:sym typeface="Arial"/>
              </a:defRPr>
            </a:lvl7pPr>
            <a:lvl8pPr marL="0" marR="0" lvl="7" indent="0" algn="r" rtl="0">
              <a:spcBef>
                <a:spcPts val="0"/>
              </a:spcBef>
              <a:buNone/>
              <a:defRPr sz="1200" b="1">
                <a:solidFill>
                  <a:schemeClr val="dk1"/>
                </a:solidFill>
                <a:latin typeface="Arial"/>
                <a:ea typeface="Arial"/>
                <a:cs typeface="Arial"/>
                <a:sym typeface="Arial"/>
              </a:defRPr>
            </a:lvl8pPr>
            <a:lvl9pPr marL="0" marR="0" lvl="8" indent="0" algn="r" rtl="0">
              <a:spcBef>
                <a:spcPts val="0"/>
              </a:spcBef>
              <a:buNone/>
              <a:defRPr sz="12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7"/>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44" name="Google Shape;44;p7"/>
          <p:cNvPicPr preferRelativeResize="0"/>
          <p:nvPr/>
        </p:nvPicPr>
        <p:blipFill rotWithShape="1">
          <a:blip r:embed="rId5">
            <a:alphaModFix/>
          </a:blip>
          <a:srcRect/>
          <a:stretch/>
        </p:blipFill>
        <p:spPr>
          <a:xfrm>
            <a:off x="831220" y="6356350"/>
            <a:ext cx="797674" cy="364917"/>
          </a:xfrm>
          <a:prstGeom prst="rect">
            <a:avLst/>
          </a:prstGeom>
          <a:noFill/>
          <a:ln>
            <a:noFill/>
          </a:ln>
        </p:spPr>
      </p:pic>
      <p:cxnSp>
        <p:nvCxnSpPr>
          <p:cNvPr id="45" name="Google Shape;45;p7"/>
          <p:cNvCxnSpPr/>
          <p:nvPr/>
        </p:nvCxnSpPr>
        <p:spPr>
          <a:xfrm>
            <a:off x="838200" y="6264925"/>
            <a:ext cx="10515600" cy="0"/>
          </a:xfrm>
          <a:prstGeom prst="straightConnector1">
            <a:avLst/>
          </a:prstGeom>
          <a:noFill/>
          <a:ln w="9525" cap="flat" cmpd="sng">
            <a:solidFill>
              <a:srgbClr val="AEABA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1"/>
          <p:cNvSpPr txBox="1">
            <a:spLocks noGrp="1"/>
          </p:cNvSpPr>
          <p:nvPr>
            <p:ph type="body" idx="1"/>
          </p:nvPr>
        </p:nvSpPr>
        <p:spPr>
          <a:xfrm>
            <a:off x="838200" y="2170424"/>
            <a:ext cx="10515600" cy="359619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Arial"/>
                <a:ea typeface="Arial"/>
                <a:cs typeface="Arial"/>
                <a:sym typeface="Arial"/>
              </a:defRPr>
            </a:lvl1pPr>
            <a:lvl2pPr marL="0" marR="0" lvl="1" indent="0" algn="r" rtl="0">
              <a:spcBef>
                <a:spcPts val="0"/>
              </a:spcBef>
              <a:buNone/>
              <a:defRPr sz="1200" b="1">
                <a:solidFill>
                  <a:schemeClr val="dk1"/>
                </a:solidFill>
                <a:latin typeface="Arial"/>
                <a:ea typeface="Arial"/>
                <a:cs typeface="Arial"/>
                <a:sym typeface="Arial"/>
              </a:defRPr>
            </a:lvl2pPr>
            <a:lvl3pPr marL="0" marR="0" lvl="2" indent="0" algn="r" rtl="0">
              <a:spcBef>
                <a:spcPts val="0"/>
              </a:spcBef>
              <a:buNone/>
              <a:defRPr sz="1200" b="1">
                <a:solidFill>
                  <a:schemeClr val="dk1"/>
                </a:solidFill>
                <a:latin typeface="Arial"/>
                <a:ea typeface="Arial"/>
                <a:cs typeface="Arial"/>
                <a:sym typeface="Arial"/>
              </a:defRPr>
            </a:lvl3pPr>
            <a:lvl4pPr marL="0" marR="0" lvl="3" indent="0" algn="r" rtl="0">
              <a:spcBef>
                <a:spcPts val="0"/>
              </a:spcBef>
              <a:buNone/>
              <a:defRPr sz="1200" b="1">
                <a:solidFill>
                  <a:schemeClr val="dk1"/>
                </a:solidFill>
                <a:latin typeface="Arial"/>
                <a:ea typeface="Arial"/>
                <a:cs typeface="Arial"/>
                <a:sym typeface="Arial"/>
              </a:defRPr>
            </a:lvl4pPr>
            <a:lvl5pPr marL="0" marR="0" lvl="4" indent="0" algn="r" rtl="0">
              <a:spcBef>
                <a:spcPts val="0"/>
              </a:spcBef>
              <a:buNone/>
              <a:defRPr sz="1200" b="1">
                <a:solidFill>
                  <a:schemeClr val="dk1"/>
                </a:solidFill>
                <a:latin typeface="Arial"/>
                <a:ea typeface="Arial"/>
                <a:cs typeface="Arial"/>
                <a:sym typeface="Arial"/>
              </a:defRPr>
            </a:lvl5pPr>
            <a:lvl6pPr marL="0" marR="0" lvl="5" indent="0" algn="r" rtl="0">
              <a:spcBef>
                <a:spcPts val="0"/>
              </a:spcBef>
              <a:buNone/>
              <a:defRPr sz="1200" b="1">
                <a:solidFill>
                  <a:schemeClr val="dk1"/>
                </a:solidFill>
                <a:latin typeface="Arial"/>
                <a:ea typeface="Arial"/>
                <a:cs typeface="Arial"/>
                <a:sym typeface="Arial"/>
              </a:defRPr>
            </a:lvl6pPr>
            <a:lvl7pPr marL="0" marR="0" lvl="6" indent="0" algn="r" rtl="0">
              <a:spcBef>
                <a:spcPts val="0"/>
              </a:spcBef>
              <a:buNone/>
              <a:defRPr sz="1200" b="1">
                <a:solidFill>
                  <a:schemeClr val="dk1"/>
                </a:solidFill>
                <a:latin typeface="Arial"/>
                <a:ea typeface="Arial"/>
                <a:cs typeface="Arial"/>
                <a:sym typeface="Arial"/>
              </a:defRPr>
            </a:lvl7pPr>
            <a:lvl8pPr marL="0" marR="0" lvl="7" indent="0" algn="r" rtl="0">
              <a:spcBef>
                <a:spcPts val="0"/>
              </a:spcBef>
              <a:buNone/>
              <a:defRPr sz="1200" b="1">
                <a:solidFill>
                  <a:schemeClr val="dk1"/>
                </a:solidFill>
                <a:latin typeface="Arial"/>
                <a:ea typeface="Arial"/>
                <a:cs typeface="Arial"/>
                <a:sym typeface="Arial"/>
              </a:defRPr>
            </a:lvl8pPr>
            <a:lvl9pPr marL="0" marR="0" lvl="8" indent="0" algn="r" rtl="0">
              <a:spcBef>
                <a:spcPts val="0"/>
              </a:spcBef>
              <a:buNone/>
              <a:defRPr sz="12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1"/>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73" name="Google Shape;73;p11"/>
          <p:cNvPicPr preferRelativeResize="0"/>
          <p:nvPr/>
        </p:nvPicPr>
        <p:blipFill rotWithShape="1">
          <a:blip r:embed="rId5">
            <a:alphaModFix/>
          </a:blip>
          <a:srcRect/>
          <a:stretch/>
        </p:blipFill>
        <p:spPr>
          <a:xfrm>
            <a:off x="831220" y="6356350"/>
            <a:ext cx="797674" cy="364917"/>
          </a:xfrm>
          <a:prstGeom prst="rect">
            <a:avLst/>
          </a:prstGeom>
          <a:noFill/>
          <a:ln>
            <a:noFill/>
          </a:ln>
        </p:spPr>
      </p:pic>
      <p:cxnSp>
        <p:nvCxnSpPr>
          <p:cNvPr id="74" name="Google Shape;74;p11"/>
          <p:cNvCxnSpPr/>
          <p:nvPr/>
        </p:nvCxnSpPr>
        <p:spPr>
          <a:xfrm>
            <a:off x="838200" y="6264925"/>
            <a:ext cx="10515600" cy="0"/>
          </a:xfrm>
          <a:prstGeom prst="straightConnector1">
            <a:avLst/>
          </a:prstGeom>
          <a:noFill/>
          <a:ln w="9525" cap="flat" cmpd="sng">
            <a:solidFill>
              <a:srgbClr val="AEABA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838200" y="2170424"/>
            <a:ext cx="10515600" cy="359619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Arial"/>
                <a:ea typeface="Arial"/>
                <a:cs typeface="Arial"/>
                <a:sym typeface="Arial"/>
              </a:defRPr>
            </a:lvl1pPr>
            <a:lvl2pPr marL="0" marR="0" lvl="1" indent="0" algn="r" rtl="0">
              <a:spcBef>
                <a:spcPts val="0"/>
              </a:spcBef>
              <a:buNone/>
              <a:defRPr sz="1200" b="1">
                <a:solidFill>
                  <a:schemeClr val="dk1"/>
                </a:solidFill>
                <a:latin typeface="Arial"/>
                <a:ea typeface="Arial"/>
                <a:cs typeface="Arial"/>
                <a:sym typeface="Arial"/>
              </a:defRPr>
            </a:lvl2pPr>
            <a:lvl3pPr marL="0" marR="0" lvl="2" indent="0" algn="r" rtl="0">
              <a:spcBef>
                <a:spcPts val="0"/>
              </a:spcBef>
              <a:buNone/>
              <a:defRPr sz="1200" b="1">
                <a:solidFill>
                  <a:schemeClr val="dk1"/>
                </a:solidFill>
                <a:latin typeface="Arial"/>
                <a:ea typeface="Arial"/>
                <a:cs typeface="Arial"/>
                <a:sym typeface="Arial"/>
              </a:defRPr>
            </a:lvl3pPr>
            <a:lvl4pPr marL="0" marR="0" lvl="3" indent="0" algn="r" rtl="0">
              <a:spcBef>
                <a:spcPts val="0"/>
              </a:spcBef>
              <a:buNone/>
              <a:defRPr sz="1200" b="1">
                <a:solidFill>
                  <a:schemeClr val="dk1"/>
                </a:solidFill>
                <a:latin typeface="Arial"/>
                <a:ea typeface="Arial"/>
                <a:cs typeface="Arial"/>
                <a:sym typeface="Arial"/>
              </a:defRPr>
            </a:lvl4pPr>
            <a:lvl5pPr marL="0" marR="0" lvl="4" indent="0" algn="r" rtl="0">
              <a:spcBef>
                <a:spcPts val="0"/>
              </a:spcBef>
              <a:buNone/>
              <a:defRPr sz="1200" b="1">
                <a:solidFill>
                  <a:schemeClr val="dk1"/>
                </a:solidFill>
                <a:latin typeface="Arial"/>
                <a:ea typeface="Arial"/>
                <a:cs typeface="Arial"/>
                <a:sym typeface="Arial"/>
              </a:defRPr>
            </a:lvl5pPr>
            <a:lvl6pPr marL="0" marR="0" lvl="5" indent="0" algn="r" rtl="0">
              <a:spcBef>
                <a:spcPts val="0"/>
              </a:spcBef>
              <a:buNone/>
              <a:defRPr sz="1200" b="1">
                <a:solidFill>
                  <a:schemeClr val="dk1"/>
                </a:solidFill>
                <a:latin typeface="Arial"/>
                <a:ea typeface="Arial"/>
                <a:cs typeface="Arial"/>
                <a:sym typeface="Arial"/>
              </a:defRPr>
            </a:lvl6pPr>
            <a:lvl7pPr marL="0" marR="0" lvl="6" indent="0" algn="r" rtl="0">
              <a:spcBef>
                <a:spcPts val="0"/>
              </a:spcBef>
              <a:buNone/>
              <a:defRPr sz="1200" b="1">
                <a:solidFill>
                  <a:schemeClr val="dk1"/>
                </a:solidFill>
                <a:latin typeface="Arial"/>
                <a:ea typeface="Arial"/>
                <a:cs typeface="Arial"/>
                <a:sym typeface="Arial"/>
              </a:defRPr>
            </a:lvl7pPr>
            <a:lvl8pPr marL="0" marR="0" lvl="7" indent="0" algn="r" rtl="0">
              <a:spcBef>
                <a:spcPts val="0"/>
              </a:spcBef>
              <a:buNone/>
              <a:defRPr sz="1200" b="1">
                <a:solidFill>
                  <a:schemeClr val="dk1"/>
                </a:solidFill>
                <a:latin typeface="Arial"/>
                <a:ea typeface="Arial"/>
                <a:cs typeface="Arial"/>
                <a:sym typeface="Arial"/>
              </a:defRPr>
            </a:lvl8pPr>
            <a:lvl9pPr marL="0" marR="0" lvl="8" indent="0" algn="r" rtl="0">
              <a:spcBef>
                <a:spcPts val="0"/>
              </a:spcBef>
              <a:buNone/>
              <a:defRPr sz="12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5"/>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5"/>
          <p:cNvPicPr preferRelativeResize="0"/>
          <p:nvPr/>
        </p:nvPicPr>
        <p:blipFill rotWithShape="1">
          <a:blip r:embed="rId14">
            <a:alphaModFix/>
          </a:blip>
          <a:srcRect/>
          <a:stretch/>
        </p:blipFill>
        <p:spPr>
          <a:xfrm>
            <a:off x="831220" y="6356350"/>
            <a:ext cx="797674" cy="364917"/>
          </a:xfrm>
          <a:prstGeom prst="rect">
            <a:avLst/>
          </a:prstGeom>
          <a:noFill/>
          <a:ln>
            <a:noFill/>
          </a:ln>
        </p:spPr>
      </p:pic>
      <p:cxnSp>
        <p:nvCxnSpPr>
          <p:cNvPr id="106" name="Google Shape;106;p15"/>
          <p:cNvCxnSpPr/>
          <p:nvPr/>
        </p:nvCxnSpPr>
        <p:spPr>
          <a:xfrm>
            <a:off x="838200" y="6264925"/>
            <a:ext cx="10515600" cy="0"/>
          </a:xfrm>
          <a:prstGeom prst="straightConnector1">
            <a:avLst/>
          </a:prstGeom>
          <a:noFill/>
          <a:ln w="9525" cap="flat" cmpd="sng">
            <a:solidFill>
              <a:srgbClr val="AEABA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Google Shape;205;p28"/>
          <p:cNvSpPr txBox="1">
            <a:spLocks noGrp="1"/>
          </p:cNvSpPr>
          <p:nvPr>
            <p:ph type="body" idx="1"/>
          </p:nvPr>
        </p:nvSpPr>
        <p:spPr>
          <a:xfrm>
            <a:off x="838200" y="2170424"/>
            <a:ext cx="10515600" cy="359619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dk1"/>
                </a:solidFill>
                <a:latin typeface="Arial"/>
                <a:ea typeface="Arial"/>
                <a:cs typeface="Arial"/>
                <a:sym typeface="Arial"/>
              </a:defRPr>
            </a:lvl1pPr>
            <a:lvl2pPr marL="0" marR="0" lvl="1" indent="0" algn="r" rtl="0">
              <a:spcBef>
                <a:spcPts val="0"/>
              </a:spcBef>
              <a:buNone/>
              <a:defRPr sz="1200" b="1">
                <a:solidFill>
                  <a:schemeClr val="dk1"/>
                </a:solidFill>
                <a:latin typeface="Arial"/>
                <a:ea typeface="Arial"/>
                <a:cs typeface="Arial"/>
                <a:sym typeface="Arial"/>
              </a:defRPr>
            </a:lvl2pPr>
            <a:lvl3pPr marL="0" marR="0" lvl="2" indent="0" algn="r" rtl="0">
              <a:spcBef>
                <a:spcPts val="0"/>
              </a:spcBef>
              <a:buNone/>
              <a:defRPr sz="1200" b="1">
                <a:solidFill>
                  <a:schemeClr val="dk1"/>
                </a:solidFill>
                <a:latin typeface="Arial"/>
                <a:ea typeface="Arial"/>
                <a:cs typeface="Arial"/>
                <a:sym typeface="Arial"/>
              </a:defRPr>
            </a:lvl3pPr>
            <a:lvl4pPr marL="0" marR="0" lvl="3" indent="0" algn="r" rtl="0">
              <a:spcBef>
                <a:spcPts val="0"/>
              </a:spcBef>
              <a:buNone/>
              <a:defRPr sz="1200" b="1">
                <a:solidFill>
                  <a:schemeClr val="dk1"/>
                </a:solidFill>
                <a:latin typeface="Arial"/>
                <a:ea typeface="Arial"/>
                <a:cs typeface="Arial"/>
                <a:sym typeface="Arial"/>
              </a:defRPr>
            </a:lvl4pPr>
            <a:lvl5pPr marL="0" marR="0" lvl="4" indent="0" algn="r" rtl="0">
              <a:spcBef>
                <a:spcPts val="0"/>
              </a:spcBef>
              <a:buNone/>
              <a:defRPr sz="1200" b="1">
                <a:solidFill>
                  <a:schemeClr val="dk1"/>
                </a:solidFill>
                <a:latin typeface="Arial"/>
                <a:ea typeface="Arial"/>
                <a:cs typeface="Arial"/>
                <a:sym typeface="Arial"/>
              </a:defRPr>
            </a:lvl5pPr>
            <a:lvl6pPr marL="0" marR="0" lvl="5" indent="0" algn="r" rtl="0">
              <a:spcBef>
                <a:spcPts val="0"/>
              </a:spcBef>
              <a:buNone/>
              <a:defRPr sz="1200" b="1">
                <a:solidFill>
                  <a:schemeClr val="dk1"/>
                </a:solidFill>
                <a:latin typeface="Arial"/>
                <a:ea typeface="Arial"/>
                <a:cs typeface="Arial"/>
                <a:sym typeface="Arial"/>
              </a:defRPr>
            </a:lvl6pPr>
            <a:lvl7pPr marL="0" marR="0" lvl="6" indent="0" algn="r" rtl="0">
              <a:spcBef>
                <a:spcPts val="0"/>
              </a:spcBef>
              <a:buNone/>
              <a:defRPr sz="1200" b="1">
                <a:solidFill>
                  <a:schemeClr val="dk1"/>
                </a:solidFill>
                <a:latin typeface="Arial"/>
                <a:ea typeface="Arial"/>
                <a:cs typeface="Arial"/>
                <a:sym typeface="Arial"/>
              </a:defRPr>
            </a:lvl7pPr>
            <a:lvl8pPr marL="0" marR="0" lvl="7" indent="0" algn="r" rtl="0">
              <a:spcBef>
                <a:spcPts val="0"/>
              </a:spcBef>
              <a:buNone/>
              <a:defRPr sz="1200" b="1">
                <a:solidFill>
                  <a:schemeClr val="dk1"/>
                </a:solidFill>
                <a:latin typeface="Arial"/>
                <a:ea typeface="Arial"/>
                <a:cs typeface="Arial"/>
                <a:sym typeface="Arial"/>
              </a:defRPr>
            </a:lvl8pPr>
            <a:lvl9pPr marL="0" marR="0" lvl="8" indent="0" algn="r" rtl="0">
              <a:spcBef>
                <a:spcPts val="0"/>
              </a:spcBef>
              <a:buNone/>
              <a:defRPr sz="1200" b="1">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28"/>
          <p:cNvSpPr txBox="1">
            <a:spLocks noGrp="1"/>
          </p:cNvSpPr>
          <p:nvPr>
            <p:ph type="dt" idx="10"/>
          </p:nvPr>
        </p:nvSpPr>
        <p:spPr>
          <a:xfrm>
            <a:off x="1929581" y="6356350"/>
            <a:ext cx="16518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209" name="Google Shape;209;p28"/>
          <p:cNvPicPr preferRelativeResize="0"/>
          <p:nvPr/>
        </p:nvPicPr>
        <p:blipFill rotWithShape="1">
          <a:blip r:embed="rId7">
            <a:alphaModFix/>
          </a:blip>
          <a:srcRect/>
          <a:stretch/>
        </p:blipFill>
        <p:spPr>
          <a:xfrm>
            <a:off x="831220" y="6356350"/>
            <a:ext cx="797674" cy="364917"/>
          </a:xfrm>
          <a:prstGeom prst="rect">
            <a:avLst/>
          </a:prstGeom>
          <a:noFill/>
          <a:ln>
            <a:noFill/>
          </a:ln>
        </p:spPr>
      </p:pic>
      <p:cxnSp>
        <p:nvCxnSpPr>
          <p:cNvPr id="210" name="Google Shape;210;p28"/>
          <p:cNvCxnSpPr/>
          <p:nvPr/>
        </p:nvCxnSpPr>
        <p:spPr>
          <a:xfrm>
            <a:off x="838200" y="6264925"/>
            <a:ext cx="10515600" cy="0"/>
          </a:xfrm>
          <a:prstGeom prst="straightConnector1">
            <a:avLst/>
          </a:prstGeom>
          <a:noFill/>
          <a:ln w="9525" cap="flat" cmpd="sng">
            <a:solidFill>
              <a:srgbClr val="AEABA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838200" y="689589"/>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8" name="Google Shape;238;p34"/>
          <p:cNvSpPr txBox="1">
            <a:spLocks noGrp="1"/>
          </p:cNvSpPr>
          <p:nvPr>
            <p:ph type="body" idx="1"/>
          </p:nvPr>
        </p:nvSpPr>
        <p:spPr>
          <a:xfrm>
            <a:off x="838200" y="2170424"/>
            <a:ext cx="10515600" cy="359619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wisedata/help/wiseadmin-portal/immunization-opt-i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github.com/Ed-Fi-Exchange-OSS/HL7-Immunizations-API" TargetMode="External"/><Relationship Id="rId5" Type="http://schemas.openxmlformats.org/officeDocument/2006/relationships/hyperlink" Target="https://wisconsindpi.atlassian.net/wiki/spaces/widpiedfi/pages/6718817/Programmer+s+Guide+for+Immunization+Registry+Integration" TargetMode="External"/><Relationship Id="rId4" Type="http://schemas.openxmlformats.org/officeDocument/2006/relationships/hyperlink" Target="https://wisconsindpi.atlassian.net/wiki/spaces/widpiedfi/pages/2523242/Immunization+Regist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thomas.christensen@dpi.wi.gov" TargetMode="External"/><Relationship Id="rId7" Type="http://schemas.openxmlformats.org/officeDocument/2006/relationships/hyperlink" Target="mailto:Sayee.Srinivasan@ed-fi.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hyperlink" Target="mailto:jaidaa.shafaei@dpi.wi.gov" TargetMode="External"/><Relationship Id="rId9" Type="http://schemas.openxmlformats.org/officeDocument/2006/relationships/hyperlink" Target="mailto:Caroline.Kazmierski@ed-fi.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7"/>
          <p:cNvSpPr txBox="1">
            <a:spLocks noGrp="1"/>
          </p:cNvSpPr>
          <p:nvPr>
            <p:ph type="body" idx="1"/>
          </p:nvPr>
        </p:nvSpPr>
        <p:spPr>
          <a:xfrm>
            <a:off x="795338" y="5058802"/>
            <a:ext cx="10287000" cy="9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a:t>Wisconsin DPI + Ed-Fi</a:t>
            </a:r>
            <a:endParaRPr/>
          </a:p>
        </p:txBody>
      </p:sp>
      <p:sp>
        <p:nvSpPr>
          <p:cNvPr id="342" name="Google Shape;342;p57"/>
          <p:cNvSpPr txBox="1">
            <a:spLocks noGrp="1"/>
          </p:cNvSpPr>
          <p:nvPr>
            <p:ph type="title"/>
          </p:nvPr>
        </p:nvSpPr>
        <p:spPr>
          <a:xfrm>
            <a:off x="795660" y="3515475"/>
            <a:ext cx="1028700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a:buNone/>
            </a:pPr>
            <a:r>
              <a:rPr lang="en-US"/>
              <a:t>Streamlining Immunization Health Record for Districts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txBox="1">
            <a:spLocks noGrp="1"/>
          </p:cNvSpPr>
          <p:nvPr>
            <p:ph type="title"/>
          </p:nvPr>
        </p:nvSpPr>
        <p:spPr>
          <a:xfrm>
            <a:off x="611102" y="600217"/>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Outcomes</a:t>
            </a:r>
            <a:endParaRPr/>
          </a:p>
        </p:txBody>
      </p:sp>
      <p:sp>
        <p:nvSpPr>
          <p:cNvPr id="457" name="Google Shape;457;p66"/>
          <p:cNvSpPr txBox="1"/>
          <p:nvPr/>
        </p:nvSpPr>
        <p:spPr>
          <a:xfrm>
            <a:off x="1460530" y="2089783"/>
            <a:ext cx="9798019" cy="2902933"/>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Calibri"/>
                <a:ea typeface="Calibri"/>
                <a:cs typeface="Calibri"/>
                <a:sym typeface="Calibri"/>
              </a:rPr>
              <a:t>Accurate student immunization records to meet school entry immunization requirements is easily retrieved.</a:t>
            </a:r>
            <a:endParaRPr sz="400">
              <a:solidFill>
                <a:schemeClr val="dk1"/>
              </a:solidFill>
              <a:latin typeface="Calibri"/>
              <a:ea typeface="Calibri"/>
              <a:cs typeface="Calibri"/>
              <a:sym typeface="Calibri"/>
            </a:endParaRPr>
          </a:p>
          <a:p>
            <a:pPr marL="76200" marR="0" lvl="0" indent="0" algn="l" rtl="0">
              <a:lnSpc>
                <a:spcPct val="100000"/>
              </a:lnSpc>
              <a:spcBef>
                <a:spcPts val="1800"/>
              </a:spcBef>
              <a:spcAft>
                <a:spcPts val="0"/>
              </a:spcAft>
              <a:buClr>
                <a:schemeClr val="dk1"/>
              </a:buClr>
              <a:buSzPts val="2400"/>
              <a:buFont typeface="Arial"/>
              <a:buNone/>
            </a:pPr>
            <a:r>
              <a:rPr lang="en-US" sz="2400">
                <a:solidFill>
                  <a:schemeClr val="dk1"/>
                </a:solidFill>
                <a:latin typeface="Calibri"/>
                <a:ea typeface="Calibri"/>
                <a:cs typeface="Calibri"/>
                <a:sym typeface="Calibri"/>
              </a:rPr>
              <a:t>Interoperability between the SIS and the immunization information systems (IIS).</a:t>
            </a:r>
            <a:endParaRPr sz="700">
              <a:solidFill>
                <a:schemeClr val="dk1"/>
              </a:solidFill>
              <a:latin typeface="Calibri"/>
              <a:ea typeface="Calibri"/>
              <a:cs typeface="Calibri"/>
              <a:sym typeface="Calibri"/>
            </a:endParaRPr>
          </a:p>
          <a:p>
            <a:pPr marL="76200" marR="0" lvl="0" indent="0" algn="l" rtl="0">
              <a:lnSpc>
                <a:spcPct val="100000"/>
              </a:lnSpc>
              <a:spcBef>
                <a:spcPts val="2400"/>
              </a:spcBef>
              <a:spcAft>
                <a:spcPts val="0"/>
              </a:spcAft>
              <a:buClr>
                <a:schemeClr val="dk1"/>
              </a:buClr>
              <a:buSzPts val="2400"/>
              <a:buFont typeface="Arial"/>
              <a:buNone/>
            </a:pPr>
            <a:r>
              <a:rPr lang="en-US" sz="2400">
                <a:solidFill>
                  <a:schemeClr val="dk1"/>
                </a:solidFill>
                <a:latin typeface="Calibri"/>
                <a:ea typeface="Calibri"/>
                <a:cs typeface="Calibri"/>
                <a:sym typeface="Calibri"/>
              </a:rPr>
              <a:t>Positive outcomes for the schools are realized, such as:</a:t>
            </a:r>
            <a:endParaRPr/>
          </a:p>
          <a:p>
            <a:pPr marL="685800" marR="0" lvl="1" indent="-22860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Cost savings in terms of staff time</a:t>
            </a:r>
            <a:endParaRPr/>
          </a:p>
          <a:p>
            <a:pPr marL="685800" marR="0" lvl="1" indent="-22860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Better management of vaccination records, including COVID-19 vaccines.</a:t>
            </a:r>
            <a:endParaRPr/>
          </a:p>
        </p:txBody>
      </p:sp>
      <p:pic>
        <p:nvPicPr>
          <p:cNvPr id="458" name="Google Shape;458;p66"/>
          <p:cNvPicPr preferRelativeResize="0"/>
          <p:nvPr/>
        </p:nvPicPr>
        <p:blipFill rotWithShape="1">
          <a:blip r:embed="rId3">
            <a:alphaModFix/>
          </a:blip>
          <a:srcRect/>
          <a:stretch/>
        </p:blipFill>
        <p:spPr>
          <a:xfrm>
            <a:off x="1017991" y="3129823"/>
            <a:ext cx="367972" cy="341047"/>
          </a:xfrm>
          <a:prstGeom prst="rect">
            <a:avLst/>
          </a:prstGeom>
          <a:noFill/>
          <a:ln>
            <a:noFill/>
          </a:ln>
        </p:spPr>
      </p:pic>
      <p:pic>
        <p:nvPicPr>
          <p:cNvPr id="459" name="Google Shape;459;p66"/>
          <p:cNvPicPr preferRelativeResize="0"/>
          <p:nvPr/>
        </p:nvPicPr>
        <p:blipFill rotWithShape="1">
          <a:blip r:embed="rId4">
            <a:alphaModFix/>
          </a:blip>
          <a:srcRect/>
          <a:stretch/>
        </p:blipFill>
        <p:spPr>
          <a:xfrm>
            <a:off x="1026717" y="2205341"/>
            <a:ext cx="350520" cy="341047"/>
          </a:xfrm>
          <a:prstGeom prst="rect">
            <a:avLst/>
          </a:prstGeom>
          <a:noFill/>
          <a:ln>
            <a:noFill/>
          </a:ln>
        </p:spPr>
      </p:pic>
      <p:pic>
        <p:nvPicPr>
          <p:cNvPr id="460" name="Google Shape;460;p66"/>
          <p:cNvPicPr preferRelativeResize="0"/>
          <p:nvPr/>
        </p:nvPicPr>
        <p:blipFill rotWithShape="1">
          <a:blip r:embed="rId5">
            <a:alphaModFix/>
          </a:blip>
          <a:srcRect/>
          <a:stretch/>
        </p:blipFill>
        <p:spPr>
          <a:xfrm>
            <a:off x="1043015" y="4169107"/>
            <a:ext cx="342948" cy="3715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7"/>
          <p:cNvSpPr txBox="1">
            <a:spLocks noGrp="1"/>
          </p:cNvSpPr>
          <p:nvPr>
            <p:ph type="title"/>
          </p:nvPr>
        </p:nvSpPr>
        <p:spPr>
          <a:xfrm>
            <a:off x="141836" y="-73544"/>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Feedback</a:t>
            </a:r>
            <a:endParaRPr/>
          </a:p>
        </p:txBody>
      </p:sp>
      <p:sp>
        <p:nvSpPr>
          <p:cNvPr id="466" name="Google Shape;466;p67"/>
          <p:cNvSpPr/>
          <p:nvPr/>
        </p:nvSpPr>
        <p:spPr>
          <a:xfrm>
            <a:off x="200026" y="1510247"/>
            <a:ext cx="4695824" cy="2099728"/>
          </a:xfrm>
          <a:prstGeom prst="wedgeRoundRectCallout">
            <a:avLst>
              <a:gd name="adj1" fmla="val -20833"/>
              <a:gd name="adj2" fmla="val 62500"/>
              <a:gd name="adj3" fmla="val 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Good news first - WE WERE ABLE TO DO THE WIR UTILITY finally this AM (fixed the issue) so just imported 1 school's immunizations in about an hour! Something that used to take me about 30 hours.”</a:t>
            </a:r>
            <a:endParaRPr/>
          </a:p>
          <a:p>
            <a:pPr marL="0" marR="0" lvl="0" indent="0" algn="l" rtl="0">
              <a:spcBef>
                <a:spcPts val="0"/>
              </a:spcBef>
              <a:spcAft>
                <a:spcPts val="0"/>
              </a:spcAft>
              <a:buNone/>
            </a:pPr>
            <a:r>
              <a:rPr lang="en-US" sz="1800" i="1">
                <a:solidFill>
                  <a:schemeClr val="dk1"/>
                </a:solidFill>
                <a:latin typeface="Lato"/>
                <a:ea typeface="Lato"/>
                <a:cs typeface="Lato"/>
                <a:sym typeface="Lato"/>
              </a:rPr>
              <a:t>-- Plymouth School District</a:t>
            </a:r>
            <a:endParaRPr/>
          </a:p>
        </p:txBody>
      </p:sp>
      <p:sp>
        <p:nvSpPr>
          <p:cNvPr id="467" name="Google Shape;467;p67"/>
          <p:cNvSpPr/>
          <p:nvPr/>
        </p:nvSpPr>
        <p:spPr>
          <a:xfrm>
            <a:off x="4554355" y="4078783"/>
            <a:ext cx="3835767" cy="1793858"/>
          </a:xfrm>
          <a:prstGeom prst="wedgeRoundRectCallout">
            <a:avLst>
              <a:gd name="adj1" fmla="val -20833"/>
              <a:gd name="adj2" fmla="val 62500"/>
              <a:gd name="adj3" fmla="val 0"/>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“This is such a great option to have added to our SIS via DPI. Thank you for implementing and helping configure the process.”</a:t>
            </a:r>
            <a:endParaRPr/>
          </a:p>
          <a:p>
            <a:pPr marL="0" marR="0" lvl="0" indent="0" algn="l" rtl="0">
              <a:spcBef>
                <a:spcPts val="0"/>
              </a:spcBef>
              <a:spcAft>
                <a:spcPts val="0"/>
              </a:spcAft>
              <a:buNone/>
            </a:pPr>
            <a:r>
              <a:rPr lang="en-US" sz="1800" i="1">
                <a:solidFill>
                  <a:schemeClr val="dk1"/>
                </a:solidFill>
                <a:latin typeface="Lato"/>
                <a:ea typeface="Lato"/>
                <a:cs typeface="Lato"/>
                <a:sym typeface="Lato"/>
              </a:rPr>
              <a:t>-- Wheatland J1 School District </a:t>
            </a:r>
            <a:endParaRPr/>
          </a:p>
        </p:txBody>
      </p:sp>
      <p:sp>
        <p:nvSpPr>
          <p:cNvPr id="468" name="Google Shape;468;p67"/>
          <p:cNvSpPr/>
          <p:nvPr/>
        </p:nvSpPr>
        <p:spPr>
          <a:xfrm>
            <a:off x="200026" y="3902075"/>
            <a:ext cx="3997491" cy="2432050"/>
          </a:xfrm>
          <a:prstGeom prst="wedgeRoundRectCallout">
            <a:avLst>
              <a:gd name="adj1" fmla="val -20833"/>
              <a:gd name="adj2" fmla="val 62500"/>
              <a:gd name="adj3" fmla="val 0"/>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“This is a wonderful addition and we are excited to see how this feature will work. We're hoping to start using it now so we have it all figured out before a class of new students enrolls in the fall! This will be a great timesaver for our staff!”</a:t>
            </a:r>
            <a:endParaRPr/>
          </a:p>
          <a:p>
            <a:pPr marL="0" marR="0" lvl="0" indent="0" algn="l" rtl="0">
              <a:spcBef>
                <a:spcPts val="0"/>
              </a:spcBef>
              <a:spcAft>
                <a:spcPts val="0"/>
              </a:spcAft>
              <a:buNone/>
            </a:pPr>
            <a:r>
              <a:rPr lang="en-US" sz="1800" i="1">
                <a:solidFill>
                  <a:schemeClr val="dk1"/>
                </a:solidFill>
                <a:latin typeface="Lato"/>
                <a:ea typeface="Lato"/>
                <a:cs typeface="Lato"/>
                <a:sym typeface="Lato"/>
              </a:rPr>
              <a:t>-- Stanley-Boyd School District </a:t>
            </a:r>
            <a:endParaRPr/>
          </a:p>
        </p:txBody>
      </p:sp>
      <p:sp>
        <p:nvSpPr>
          <p:cNvPr id="469" name="Google Shape;469;p67"/>
          <p:cNvSpPr/>
          <p:nvPr/>
        </p:nvSpPr>
        <p:spPr>
          <a:xfrm>
            <a:off x="5362575" y="567824"/>
            <a:ext cx="6629399" cy="2715911"/>
          </a:xfrm>
          <a:prstGeom prst="wedgeRoundRectCallout">
            <a:avLst>
              <a:gd name="adj1" fmla="val -20833"/>
              <a:gd name="adj2" fmla="val 62500"/>
              <a:gd name="adj3" fmla="val 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“This has been a huge issue for schools for as long as I have been involved in education (over 20 years now). The hours this will save school staff every year is unfathomable. My nurses are ecstatic about this and can't wait to use it. </a:t>
            </a:r>
            <a:endParaRPr/>
          </a:p>
          <a:p>
            <a:pPr marL="0" marR="0" lvl="0" indent="0" algn="l" rtl="0">
              <a:spcBef>
                <a:spcPts val="0"/>
              </a:spcBef>
              <a:spcAft>
                <a:spcPts val="0"/>
              </a:spcAft>
              <a:buNone/>
            </a:pPr>
            <a:r>
              <a:rPr lang="en-US" sz="1800">
                <a:solidFill>
                  <a:schemeClr val="dk1"/>
                </a:solidFill>
                <a:latin typeface="Lato"/>
                <a:ea typeface="Lato"/>
                <a:cs typeface="Lato"/>
                <a:sym typeface="Lato"/>
              </a:rPr>
              <a:t>Again, thank you so much for this. This is a gamechanger for all Wisconsin school districts who choose to use this feature.”</a:t>
            </a:r>
            <a:endParaRPr/>
          </a:p>
          <a:p>
            <a:pPr marL="0" marR="0" lvl="0" indent="0" algn="l" rtl="0">
              <a:spcBef>
                <a:spcPts val="0"/>
              </a:spcBef>
              <a:spcAft>
                <a:spcPts val="0"/>
              </a:spcAft>
              <a:buNone/>
            </a:pPr>
            <a:r>
              <a:rPr lang="en-US" sz="1800" i="1">
                <a:solidFill>
                  <a:schemeClr val="dk1"/>
                </a:solidFill>
                <a:latin typeface="Lato"/>
                <a:ea typeface="Lato"/>
                <a:cs typeface="Lato"/>
                <a:sym typeface="Lato"/>
              </a:rPr>
              <a:t>-- Shawano School District</a:t>
            </a:r>
            <a:endParaRPr/>
          </a:p>
        </p:txBody>
      </p:sp>
      <p:sp>
        <p:nvSpPr>
          <p:cNvPr id="470" name="Google Shape;470;p67"/>
          <p:cNvSpPr/>
          <p:nvPr/>
        </p:nvSpPr>
        <p:spPr>
          <a:xfrm>
            <a:off x="8620124" y="3729841"/>
            <a:ext cx="3371850" cy="1401446"/>
          </a:xfrm>
          <a:prstGeom prst="wedgeRoundRectCallout">
            <a:avLst>
              <a:gd name="adj1" fmla="val -20833"/>
              <a:gd name="adj2" fmla="val 62500"/>
              <a:gd name="adj3" fmla="val 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ato"/>
                <a:ea typeface="Lato"/>
                <a:cs typeface="Lato"/>
                <a:sym typeface="Lato"/>
              </a:rPr>
              <a:t>“Appreciate everyone’s hard work on this much needed project!!”</a:t>
            </a:r>
            <a:endParaRPr/>
          </a:p>
          <a:p>
            <a:pPr marL="0" marR="0" lvl="0" indent="0" algn="l" rtl="0">
              <a:spcBef>
                <a:spcPts val="0"/>
              </a:spcBef>
              <a:spcAft>
                <a:spcPts val="0"/>
              </a:spcAft>
              <a:buNone/>
            </a:pPr>
            <a:r>
              <a:rPr lang="en-US" sz="1800" i="1">
                <a:solidFill>
                  <a:schemeClr val="dk1"/>
                </a:solidFill>
                <a:latin typeface="Lato"/>
                <a:ea typeface="Lato"/>
                <a:cs typeface="Lato"/>
                <a:sym typeface="Lato"/>
              </a:rPr>
              <a:t>-- Necedah Area School District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8"/>
          <p:cNvSpPr txBox="1">
            <a:spLocks noGrp="1"/>
          </p:cNvSpPr>
          <p:nvPr>
            <p:ph type="title"/>
          </p:nvPr>
        </p:nvSpPr>
        <p:spPr>
          <a:xfrm>
            <a:off x="611102" y="600217"/>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Resources</a:t>
            </a:r>
            <a:endParaRPr/>
          </a:p>
        </p:txBody>
      </p:sp>
      <p:sp>
        <p:nvSpPr>
          <p:cNvPr id="476" name="Google Shape;476;p68"/>
          <p:cNvSpPr txBox="1"/>
          <p:nvPr/>
        </p:nvSpPr>
        <p:spPr>
          <a:xfrm>
            <a:off x="1196990" y="2487083"/>
            <a:ext cx="9798000" cy="2902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u="sng">
                <a:solidFill>
                  <a:schemeClr val="hlink"/>
                </a:solidFill>
                <a:latin typeface="Calibri"/>
                <a:ea typeface="Calibri"/>
                <a:cs typeface="Calibri"/>
                <a:sym typeface="Calibri"/>
                <a:hlinkClick r:id="rId3"/>
              </a:rPr>
              <a:t>Information for LEAs</a:t>
            </a:r>
            <a:endParaRPr sz="2800" u="sng">
              <a:solidFill>
                <a:srgbClr val="3D85C6"/>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marL="228600" marR="0" lvl="0" indent="-228600" algn="l" rtl="0">
              <a:lnSpc>
                <a:spcPct val="90000"/>
              </a:lnSpc>
              <a:spcBef>
                <a:spcPts val="1000"/>
              </a:spcBef>
              <a:spcAft>
                <a:spcPts val="0"/>
              </a:spcAft>
              <a:buClr>
                <a:schemeClr val="dk1"/>
              </a:buClr>
              <a:buSzPts val="2800"/>
              <a:buFont typeface="Arial"/>
              <a:buChar char="•"/>
            </a:pPr>
            <a:r>
              <a:rPr lang="en-US" sz="2800" u="sng">
                <a:solidFill>
                  <a:schemeClr val="hlink"/>
                </a:solidFill>
                <a:latin typeface="Calibri"/>
                <a:ea typeface="Calibri"/>
                <a:cs typeface="Calibri"/>
                <a:sym typeface="Calibri"/>
                <a:hlinkClick r:id="rId4"/>
              </a:rPr>
              <a:t>Tech Specs for Vendors</a:t>
            </a:r>
            <a:endParaRPr sz="2800">
              <a:solidFill>
                <a:srgbClr val="3D85C6"/>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u="sng">
                <a:solidFill>
                  <a:schemeClr val="hlink"/>
                </a:solidFill>
                <a:latin typeface="Calibri"/>
                <a:ea typeface="Calibri"/>
                <a:cs typeface="Calibri"/>
                <a:sym typeface="Calibri"/>
                <a:hlinkClick r:id="rId5"/>
              </a:rPr>
              <a:t>Programmer's Guide for Immunization Registry Integration</a:t>
            </a:r>
            <a:endParaRPr sz="2800">
              <a:solidFill>
                <a:srgbClr val="3D85C6"/>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u="sng">
                <a:solidFill>
                  <a:schemeClr val="hlink"/>
                </a:solidFill>
                <a:latin typeface="Calibri"/>
                <a:ea typeface="Calibri"/>
                <a:cs typeface="Calibri"/>
                <a:sym typeface="Calibri"/>
                <a:hlinkClick r:id="rId6"/>
              </a:rPr>
              <a:t>Source code on Ed-Fi Exchange</a:t>
            </a:r>
            <a:endParaRPr sz="2800">
              <a:solidFill>
                <a:srgbClr val="3D85C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9"/>
          <p:cNvSpPr txBox="1">
            <a:spLocks noGrp="1"/>
          </p:cNvSpPr>
          <p:nvPr>
            <p:ph type="title"/>
          </p:nvPr>
        </p:nvSpPr>
        <p:spPr>
          <a:xfrm>
            <a:off x="795660" y="3515475"/>
            <a:ext cx="10287000" cy="132556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Arial"/>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8"/>
          <p:cNvSpPr txBox="1">
            <a:spLocks noGrp="1"/>
          </p:cNvSpPr>
          <p:nvPr>
            <p:ph type="title"/>
          </p:nvPr>
        </p:nvSpPr>
        <p:spPr>
          <a:xfrm>
            <a:off x="795660" y="3519586"/>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a:buNone/>
            </a:pPr>
            <a:r>
              <a:rPr lang="en-US"/>
              <a:t>Welcome!</a:t>
            </a:r>
            <a:endParaRPr/>
          </a:p>
        </p:txBody>
      </p:sp>
      <p:sp>
        <p:nvSpPr>
          <p:cNvPr id="349" name="Google Shape;349;p5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2</a:t>
            </a:fld>
            <a:endParaRPr sz="1200" b="1" i="0" u="none" strike="noStrike" cap="none">
              <a:solidFill>
                <a:srgbClr val="000000"/>
              </a:solidFill>
              <a:latin typeface="Arial"/>
              <a:ea typeface="Arial"/>
              <a:cs typeface="Arial"/>
              <a:sym typeface="Arial"/>
            </a:endParaRPr>
          </a:p>
        </p:txBody>
      </p:sp>
      <p:sp>
        <p:nvSpPr>
          <p:cNvPr id="350" name="Google Shape;350;p58"/>
          <p:cNvSpPr txBox="1">
            <a:spLocks noGrp="1"/>
          </p:cNvSpPr>
          <p:nvPr>
            <p:ph type="body" idx="1"/>
          </p:nvPr>
        </p:nvSpPr>
        <p:spPr>
          <a:xfrm>
            <a:off x="773664" y="1585912"/>
            <a:ext cx="10515600" cy="36861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latin typeface="Arial"/>
                <a:ea typeface="Arial"/>
                <a:cs typeface="Arial"/>
                <a:sym typeface="Arial"/>
              </a:rPr>
              <a:t>20-minute presentation, 10 minutes of Q&amp;A </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Use the Webex Q&amp;A feature to submit a question at anytime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51" name="Google Shape;351;p58"/>
          <p:cNvSpPr txBox="1"/>
          <p:nvPr/>
        </p:nvSpPr>
        <p:spPr>
          <a:xfrm>
            <a:off x="902736" y="2882979"/>
            <a:ext cx="627172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a:solidFill>
                  <a:srgbClr val="000000"/>
                </a:solidFill>
                <a:latin typeface="Arial"/>
                <a:ea typeface="Arial"/>
                <a:cs typeface="Arial"/>
                <a:sym typeface="Arial"/>
              </a:rPr>
              <a:t>What We’ll Cover</a:t>
            </a:r>
            <a:endParaRPr/>
          </a:p>
        </p:txBody>
      </p:sp>
      <p:sp>
        <p:nvSpPr>
          <p:cNvPr id="352" name="Google Shape;352;p58"/>
          <p:cNvSpPr txBox="1"/>
          <p:nvPr/>
        </p:nvSpPr>
        <p:spPr>
          <a:xfrm>
            <a:off x="902736" y="3652420"/>
            <a:ext cx="10722429" cy="248749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595959"/>
              </a:buClr>
              <a:buSzPts val="2800"/>
              <a:buFont typeface="Arial"/>
              <a:buChar char="•"/>
            </a:pPr>
            <a:r>
              <a:rPr lang="en-US" sz="2800">
                <a:solidFill>
                  <a:srgbClr val="595959"/>
                </a:solidFill>
                <a:latin typeface="Arial"/>
                <a:ea typeface="Arial"/>
                <a:cs typeface="Arial"/>
                <a:sym typeface="Arial"/>
              </a:rPr>
              <a:t>Problem and Solution </a:t>
            </a:r>
            <a:endParaRPr/>
          </a:p>
          <a:p>
            <a:pPr marL="228600" marR="0" lvl="0" indent="-228600" algn="l" rtl="0">
              <a:lnSpc>
                <a:spcPct val="90000"/>
              </a:lnSpc>
              <a:spcBef>
                <a:spcPts val="1000"/>
              </a:spcBef>
              <a:spcAft>
                <a:spcPts val="0"/>
              </a:spcAft>
              <a:buClr>
                <a:srgbClr val="595959"/>
              </a:buClr>
              <a:buSzPts val="2800"/>
              <a:buFont typeface="Arial"/>
              <a:buChar char="•"/>
            </a:pPr>
            <a:r>
              <a:rPr lang="en-US" sz="2800">
                <a:solidFill>
                  <a:srgbClr val="595959"/>
                </a:solidFill>
                <a:latin typeface="Arial"/>
                <a:ea typeface="Arial"/>
                <a:cs typeface="Arial"/>
                <a:sym typeface="Arial"/>
              </a:rPr>
              <a:t>Workflow</a:t>
            </a:r>
            <a:endParaRPr/>
          </a:p>
          <a:p>
            <a:pPr marL="228600" marR="0" lvl="0" indent="-228600" algn="l" rtl="0">
              <a:lnSpc>
                <a:spcPct val="90000"/>
              </a:lnSpc>
              <a:spcBef>
                <a:spcPts val="1000"/>
              </a:spcBef>
              <a:spcAft>
                <a:spcPts val="0"/>
              </a:spcAft>
              <a:buClr>
                <a:srgbClr val="595959"/>
              </a:buClr>
              <a:buSzPts val="2800"/>
              <a:buFont typeface="Arial"/>
              <a:buChar char="•"/>
            </a:pPr>
            <a:r>
              <a:rPr lang="en-US" sz="2800">
                <a:solidFill>
                  <a:srgbClr val="595959"/>
                </a:solidFill>
                <a:latin typeface="Arial"/>
                <a:ea typeface="Arial"/>
                <a:cs typeface="Arial"/>
                <a:sym typeface="Arial"/>
              </a:rPr>
              <a:t>Onboarding districts/vendors</a:t>
            </a:r>
            <a:endParaRPr/>
          </a:p>
          <a:p>
            <a:pPr marL="228600" marR="0" lvl="0" indent="-228600" algn="l" rtl="0">
              <a:lnSpc>
                <a:spcPct val="90000"/>
              </a:lnSpc>
              <a:spcBef>
                <a:spcPts val="1000"/>
              </a:spcBef>
              <a:spcAft>
                <a:spcPts val="0"/>
              </a:spcAft>
              <a:buClr>
                <a:srgbClr val="595959"/>
              </a:buClr>
              <a:buSzPts val="2800"/>
              <a:buFont typeface="Arial"/>
              <a:buChar char="•"/>
            </a:pPr>
            <a:r>
              <a:rPr lang="en-US" sz="2800">
                <a:solidFill>
                  <a:srgbClr val="595959"/>
                </a:solidFill>
                <a:latin typeface="Arial"/>
                <a:ea typeface="Arial"/>
                <a:cs typeface="Arial"/>
                <a:sym typeface="Arial"/>
              </a:rPr>
              <a:t>Feedback from districts/vendors</a:t>
            </a:r>
            <a:endParaRPr/>
          </a:p>
          <a:p>
            <a:pPr marL="228600" marR="0" lvl="0" indent="-50800" algn="l" rtl="0">
              <a:lnSpc>
                <a:spcPct val="90000"/>
              </a:lnSpc>
              <a:spcBef>
                <a:spcPts val="1000"/>
              </a:spcBef>
              <a:spcAft>
                <a:spcPts val="0"/>
              </a:spcAft>
              <a:buClr>
                <a:srgbClr val="595959"/>
              </a:buClr>
              <a:buSzPts val="2800"/>
              <a:buFont typeface="Arial"/>
              <a:buNone/>
            </a:pPr>
            <a:endParaRPr sz="2800">
              <a:solidFill>
                <a:srgbClr val="595959"/>
              </a:solidFill>
              <a:latin typeface="Arial"/>
              <a:ea typeface="Arial"/>
              <a:cs typeface="Arial"/>
              <a:sym typeface="Arial"/>
            </a:endParaRPr>
          </a:p>
          <a:p>
            <a:pPr marL="228600" marR="0" lvl="0" indent="-50800" algn="l" rtl="0">
              <a:lnSpc>
                <a:spcPct val="90000"/>
              </a:lnSpc>
              <a:spcBef>
                <a:spcPts val="1000"/>
              </a:spcBef>
              <a:spcAft>
                <a:spcPts val="0"/>
              </a:spcAft>
              <a:buClr>
                <a:srgbClr val="595959"/>
              </a:buClr>
              <a:buSzPts val="2800"/>
              <a:buFont typeface="Arial"/>
              <a:buNone/>
            </a:pPr>
            <a:endParaRPr sz="2800">
              <a:solidFill>
                <a:srgbClr val="595959"/>
              </a:solidFill>
              <a:latin typeface="Arial"/>
              <a:ea typeface="Arial"/>
              <a:cs typeface="Arial"/>
              <a:sym typeface="Arial"/>
            </a:endParaRPr>
          </a:p>
          <a:p>
            <a:pPr marL="228600" marR="0" lvl="0" indent="-50800" algn="l" rtl="0">
              <a:lnSpc>
                <a:spcPct val="90000"/>
              </a:lnSpc>
              <a:spcBef>
                <a:spcPts val="1000"/>
              </a:spcBef>
              <a:spcAft>
                <a:spcPts val="0"/>
              </a:spcAft>
              <a:buClr>
                <a:srgbClr val="595959"/>
              </a:buClr>
              <a:buSzPts val="2800"/>
              <a:buFont typeface="Arial"/>
              <a:buNone/>
            </a:pPr>
            <a:endParaRPr sz="2800" b="0" i="0" u="none" strike="noStrike" cap="none">
              <a:solidFill>
                <a:srgbClr val="595959"/>
              </a:solidFill>
              <a:latin typeface="Arial"/>
              <a:ea typeface="Arial"/>
              <a:cs typeface="Arial"/>
              <a:sym typeface="Arial"/>
            </a:endParaRPr>
          </a:p>
        </p:txBody>
      </p:sp>
      <p:sp>
        <p:nvSpPr>
          <p:cNvPr id="353" name="Google Shape;353;p58"/>
          <p:cNvSpPr txBox="1"/>
          <p:nvPr/>
        </p:nvSpPr>
        <p:spPr>
          <a:xfrm>
            <a:off x="795660" y="695564"/>
            <a:ext cx="627172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Welcome!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9"/>
          <p:cNvSpPr txBox="1"/>
          <p:nvPr/>
        </p:nvSpPr>
        <p:spPr>
          <a:xfrm>
            <a:off x="5701849" y="4311870"/>
            <a:ext cx="4202435" cy="238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solidFill>
                  <a:srgbClr val="000000"/>
                </a:solidFill>
                <a:latin typeface="Arial"/>
                <a:ea typeface="Arial"/>
                <a:cs typeface="Arial"/>
                <a:sym typeface="Arial"/>
              </a:rPr>
              <a:t>Tom Christensen</a:t>
            </a:r>
            <a:endParaRPr dirty="0"/>
          </a:p>
          <a:p>
            <a:pPr marL="0" marR="0" lvl="0" indent="0" algn="l" rtl="0">
              <a:lnSpc>
                <a:spcPct val="100000"/>
              </a:lnSpc>
              <a:spcBef>
                <a:spcPts val="0"/>
              </a:spcBef>
              <a:spcAft>
                <a:spcPts val="0"/>
              </a:spcAft>
              <a:buClr>
                <a:srgbClr val="000000"/>
              </a:buClr>
              <a:buSzPts val="1800"/>
              <a:buFont typeface="Arial"/>
              <a:buNone/>
            </a:pPr>
            <a:r>
              <a:rPr lang="en-US" sz="1800" b="1" dirty="0">
                <a:solidFill>
                  <a:srgbClr val="000000"/>
                </a:solidFill>
                <a:latin typeface="Arial"/>
                <a:ea typeface="Arial"/>
                <a:cs typeface="Arial"/>
                <a:sym typeface="Arial"/>
              </a:rPr>
              <a:t>Developer</a:t>
            </a:r>
            <a:endParaRPr dirty="0"/>
          </a:p>
          <a:p>
            <a:pPr marL="0" marR="0" lvl="0" indent="0" algn="l" rtl="0">
              <a:lnSpc>
                <a:spcPct val="100000"/>
              </a:lnSpc>
              <a:spcBef>
                <a:spcPts val="0"/>
              </a:spcBef>
              <a:spcAft>
                <a:spcPts val="0"/>
              </a:spcAft>
              <a:buClr>
                <a:srgbClr val="000000"/>
              </a:buClr>
              <a:buSzPts val="1600"/>
              <a:buFont typeface="Arial"/>
              <a:buNone/>
            </a:pPr>
            <a:r>
              <a:rPr lang="en-US" sz="1500" b="1" i="0" u="none" strike="noStrike" cap="none" dirty="0">
                <a:solidFill>
                  <a:srgbClr val="000000"/>
                </a:solidFill>
                <a:latin typeface="Arial"/>
                <a:ea typeface="Arial"/>
                <a:cs typeface="Arial"/>
                <a:sym typeface="Arial"/>
              </a:rPr>
              <a:t>WISEdata Collections</a:t>
            </a:r>
            <a:endParaRPr sz="1300" dirty="0"/>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dirty="0"/>
              <a:t>10</a:t>
            </a:r>
            <a:r>
              <a:rPr lang="en-US" sz="1600" b="0" i="0" u="none" strike="noStrike" cap="none" dirty="0">
                <a:solidFill>
                  <a:srgbClr val="000000"/>
                </a:solidFill>
                <a:latin typeface="Arial"/>
                <a:ea typeface="Arial"/>
                <a:cs typeface="Arial"/>
                <a:sym typeface="Arial"/>
              </a:rPr>
              <a:t> years @ </a:t>
            </a:r>
            <a:r>
              <a:rPr lang="en-US" sz="1600" dirty="0"/>
              <a:t>WI DPI</a:t>
            </a:r>
            <a:endParaRPr sz="1600" dirty="0"/>
          </a:p>
          <a:p>
            <a:pPr marL="285750" marR="0" lvl="0" indent="-273050"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1</a:t>
            </a:r>
            <a:r>
              <a:rPr lang="en-US" sz="1600" dirty="0">
                <a:solidFill>
                  <a:schemeClr val="dk1"/>
                </a:solidFill>
              </a:rPr>
              <a:t>5+</a:t>
            </a:r>
            <a:r>
              <a:rPr lang="en-US" sz="1600" dirty="0">
                <a:solidFill>
                  <a:schemeClr val="dk1"/>
                </a:solidFill>
                <a:latin typeface="Arial"/>
                <a:ea typeface="Arial"/>
                <a:cs typeface="Arial"/>
                <a:sym typeface="Arial"/>
              </a:rPr>
              <a:t> years in technology </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Contact: </a:t>
            </a:r>
            <a:r>
              <a:rPr lang="en-US" sz="1600" u="sng" dirty="0">
                <a:solidFill>
                  <a:schemeClr val="hlink"/>
                </a:solidFill>
                <a:hlinkClick r:id="rId3"/>
              </a:rPr>
              <a:t>thomas.christensen@dpi.wi.gov</a:t>
            </a:r>
            <a:r>
              <a:rPr lang="en-US" sz="1600" u="none" dirty="0">
                <a:solidFill>
                  <a:srgbClr val="000000"/>
                </a:solidFill>
              </a:rPr>
              <a: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a:t>
            </a:r>
            <a:endParaRPr dirty="0"/>
          </a:p>
        </p:txBody>
      </p:sp>
      <p:sp>
        <p:nvSpPr>
          <p:cNvPr id="359" name="Google Shape;359;p59"/>
          <p:cNvSpPr txBox="1"/>
          <p:nvPr/>
        </p:nvSpPr>
        <p:spPr>
          <a:xfrm>
            <a:off x="6334783" y="1361210"/>
            <a:ext cx="3657392" cy="2369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Jaidaa Shafaei</a:t>
            </a:r>
            <a:br>
              <a:rPr lang="en-US" sz="1800" b="1" i="0" u="none" strike="noStrike" cap="none"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Product Owner/Scrum Master </a:t>
            </a:r>
            <a:endParaRPr dirty="0"/>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WISEdata Collections</a:t>
            </a:r>
            <a:endParaRPr dirty="0"/>
          </a:p>
          <a:p>
            <a:pPr marL="0" marR="0" lvl="0" indent="0" algn="l" rtl="0">
              <a:lnSpc>
                <a:spcPct val="100000"/>
              </a:lnSpc>
              <a:spcBef>
                <a:spcPts val="0"/>
              </a:spcBef>
              <a:spcAft>
                <a:spcPts val="0"/>
              </a:spcAft>
              <a:buClr>
                <a:schemeClr val="dk1"/>
              </a:buClr>
              <a:buSzPts val="1600"/>
              <a:buFont typeface="Calibri"/>
              <a:buNone/>
            </a:pPr>
            <a:endParaRPr sz="1600" b="1"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dirty="0">
                <a:solidFill>
                  <a:srgbClr val="000000"/>
                </a:solidFill>
                <a:latin typeface="Arial"/>
                <a:ea typeface="Arial"/>
                <a:cs typeface="Arial"/>
                <a:sym typeface="Arial"/>
              </a:rPr>
              <a:t>3.7</a:t>
            </a:r>
            <a:r>
              <a:rPr lang="en-US" sz="1600" b="0" i="0" u="none" strike="noStrike" cap="none" dirty="0">
                <a:solidFill>
                  <a:srgbClr val="000000"/>
                </a:solidFill>
                <a:latin typeface="Arial"/>
                <a:ea typeface="Arial"/>
                <a:cs typeface="Arial"/>
                <a:sym typeface="Arial"/>
              </a:rPr>
              <a:t> years @ WI DPI</a:t>
            </a:r>
            <a:endParaRPr sz="1600"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10+ in Project Management &amp; </a:t>
            </a: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Business Analysis</a:t>
            </a:r>
            <a:endParaRPr sz="1600" dirty="0"/>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Contact: </a:t>
            </a:r>
            <a:r>
              <a:rPr lang="en-US" sz="1600" u="sng" dirty="0">
                <a:solidFill>
                  <a:schemeClr val="hlink"/>
                </a:solidFill>
                <a:hlinkClick r:id="rId4"/>
              </a:rPr>
              <a:t>jaidaa.shafaei@dpi.wi.gov</a:t>
            </a:r>
            <a:r>
              <a:rPr lang="en-US" sz="1600" u="sng" dirty="0">
                <a:solidFill>
                  <a:schemeClr val="hlink"/>
                </a:solidFill>
              </a:rPr>
              <a:t>  </a:t>
            </a:r>
            <a:r>
              <a:rPr lang="en-US" sz="1600" b="0" i="0" u="none" strike="noStrike" cap="none" dirty="0">
                <a:solidFill>
                  <a:srgbClr val="000000"/>
                </a:solidFill>
                <a:latin typeface="Arial"/>
                <a:ea typeface="Arial"/>
                <a:cs typeface="Arial"/>
                <a:sym typeface="Arial"/>
              </a:rPr>
              <a:t> </a:t>
            </a:r>
            <a:endParaRPr sz="1600" dirty="0"/>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  </a:t>
            </a:r>
            <a:endParaRPr dirty="0"/>
          </a:p>
        </p:txBody>
      </p:sp>
      <p:sp>
        <p:nvSpPr>
          <p:cNvPr id="360" name="Google Shape;360;p59"/>
          <p:cNvSpPr txBox="1"/>
          <p:nvPr/>
        </p:nvSpPr>
        <p:spPr>
          <a:xfrm>
            <a:off x="584450" y="205063"/>
            <a:ext cx="3951514"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rgbClr val="000000"/>
                </a:solidFill>
                <a:latin typeface="Arial"/>
                <a:ea typeface="Arial"/>
                <a:cs typeface="Arial"/>
                <a:sym typeface="Arial"/>
              </a:rPr>
              <a:t>Hello! </a:t>
            </a:r>
            <a:endParaRPr dirty="0"/>
          </a:p>
        </p:txBody>
      </p:sp>
      <p:pic>
        <p:nvPicPr>
          <p:cNvPr id="361" name="Google Shape;361;p59"/>
          <p:cNvPicPr preferRelativeResize="0"/>
          <p:nvPr/>
        </p:nvPicPr>
        <p:blipFill>
          <a:blip r:embed="rId5">
            <a:alphaModFix/>
          </a:blip>
          <a:stretch>
            <a:fillRect/>
          </a:stretch>
        </p:blipFill>
        <p:spPr>
          <a:xfrm>
            <a:off x="9855044" y="4212303"/>
            <a:ext cx="1829500" cy="2049825"/>
          </a:xfrm>
          <a:prstGeom prst="rect">
            <a:avLst/>
          </a:prstGeom>
          <a:noFill/>
          <a:ln>
            <a:noFill/>
          </a:ln>
        </p:spPr>
      </p:pic>
      <p:pic>
        <p:nvPicPr>
          <p:cNvPr id="362" name="Google Shape;362;p59"/>
          <p:cNvPicPr preferRelativeResize="0"/>
          <p:nvPr/>
        </p:nvPicPr>
        <p:blipFill>
          <a:blip r:embed="rId6">
            <a:alphaModFix/>
          </a:blip>
          <a:stretch>
            <a:fillRect/>
          </a:stretch>
        </p:blipFill>
        <p:spPr>
          <a:xfrm>
            <a:off x="10054300" y="1220726"/>
            <a:ext cx="1553250" cy="2432325"/>
          </a:xfrm>
          <a:prstGeom prst="rect">
            <a:avLst/>
          </a:prstGeom>
          <a:noFill/>
          <a:ln>
            <a:noFill/>
          </a:ln>
        </p:spPr>
      </p:pic>
      <p:sp>
        <p:nvSpPr>
          <p:cNvPr id="2" name="TextBox 1">
            <a:extLst>
              <a:ext uri="{FF2B5EF4-FFF2-40B4-BE49-F238E27FC236}">
                <a16:creationId xmlns:a16="http://schemas.microsoft.com/office/drawing/2014/main" id="{4C123641-2B84-412F-0532-D64D75C70D5E}"/>
              </a:ext>
            </a:extLst>
          </p:cNvPr>
          <p:cNvSpPr txBox="1"/>
          <p:nvPr/>
        </p:nvSpPr>
        <p:spPr>
          <a:xfrm>
            <a:off x="1790735" y="4590834"/>
            <a:ext cx="3814674" cy="2062103"/>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a:cs typeface="Arial"/>
              </a:rPr>
              <a:t>Sayee Srinivasan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lang="en-US" b="1" dirty="0">
                <a:solidFill>
                  <a:prstClr val="black"/>
                </a:solidFill>
                <a:latin typeface="Arial"/>
                <a:cs typeface="Arial"/>
              </a:rPr>
              <a:t>Community Partnership Manager</a:t>
            </a:r>
            <a:r>
              <a:rPr kumimoji="0" lang="en-US" sz="1800" b="1" i="0" u="none" strike="noStrike" kern="1200" cap="none" spc="0" normalizeH="0" baseline="0" noProof="0" dirty="0">
                <a:ln>
                  <a:noFill/>
                </a:ln>
                <a:solidFill>
                  <a:prstClr val="black"/>
                </a:solidFill>
                <a:effectLst/>
                <a:uLnTx/>
                <a:uFillTx/>
                <a:latin typeface="Arial"/>
                <a:ea typeface="+mn-ea"/>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Arial"/>
              </a:rPr>
              <a:t>SEA  </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5.5 years@ Ed-Fi </a:t>
            </a:r>
          </a:p>
          <a:p>
            <a:pPr marL="285750" lvl="0"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13 years in education technology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Contact: </a:t>
            </a:r>
            <a:r>
              <a:rPr lang="en-US" sz="1600" dirty="0" err="1">
                <a:solidFill>
                  <a:prstClr val="black"/>
                </a:solidFill>
                <a:latin typeface="Arial" panose="020B0604020202020204" pitchFamily="34" charset="0"/>
                <a:cs typeface="Arial" panose="020B0604020202020204" pitchFamily="34" charset="0"/>
                <a:hlinkClick r:id="rId7"/>
              </a:rPr>
              <a:t>Sayee.Srinivasan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rPr>
              <a:t>@ed-fi.org</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8778463E-7A37-F85A-CA96-2BBF3B42DED7}"/>
              </a:ext>
            </a:extLst>
          </p:cNvPr>
          <p:cNvPicPr>
            <a:picLocks noChangeAspect="1"/>
          </p:cNvPicPr>
          <p:nvPr/>
        </p:nvPicPr>
        <p:blipFill>
          <a:blip r:embed="rId8"/>
          <a:stretch>
            <a:fillRect/>
          </a:stretch>
        </p:blipFill>
        <p:spPr>
          <a:xfrm>
            <a:off x="138448" y="4066683"/>
            <a:ext cx="1670449" cy="2341067"/>
          </a:xfrm>
          <a:prstGeom prst="rect">
            <a:avLst/>
          </a:prstGeom>
        </p:spPr>
      </p:pic>
      <p:sp>
        <p:nvSpPr>
          <p:cNvPr id="4" name="TextBox 3">
            <a:extLst>
              <a:ext uri="{FF2B5EF4-FFF2-40B4-BE49-F238E27FC236}">
                <a16:creationId xmlns:a16="http://schemas.microsoft.com/office/drawing/2014/main" id="{E1919C44-7E33-399E-F716-20CE6B48993E}"/>
              </a:ext>
            </a:extLst>
          </p:cNvPr>
          <p:cNvSpPr txBox="1"/>
          <p:nvPr/>
        </p:nvSpPr>
        <p:spPr>
          <a:xfrm>
            <a:off x="1965435" y="1528018"/>
            <a:ext cx="3639973"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Caroline Kazmierski </a:t>
            </a:r>
            <a:b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Communications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Marketing Director</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6.0</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years @ Ed-Fi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 PR expert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Contact: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Caroline.Kazmierski@ed-fi.org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5" name="Picture 4" descr="A person wearing a blue shirt&#10;&#10;Description automatically generated">
            <a:extLst>
              <a:ext uri="{FF2B5EF4-FFF2-40B4-BE49-F238E27FC236}">
                <a16:creationId xmlns:a16="http://schemas.microsoft.com/office/drawing/2014/main" id="{4AFC3582-F339-0ECB-C8C8-FEAB4B7D8799}"/>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3884" y="1466189"/>
            <a:ext cx="1665013" cy="21195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611102" y="600217"/>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Problem</a:t>
            </a:r>
            <a:endParaRPr/>
          </a:p>
        </p:txBody>
      </p:sp>
      <p:sp>
        <p:nvSpPr>
          <p:cNvPr id="368" name="Google Shape;368;p60"/>
          <p:cNvSpPr txBox="1">
            <a:spLocks noGrp="1"/>
          </p:cNvSpPr>
          <p:nvPr>
            <p:ph type="body" idx="1"/>
          </p:nvPr>
        </p:nvSpPr>
        <p:spPr>
          <a:xfrm>
            <a:off x="985007" y="2344709"/>
            <a:ext cx="10515600" cy="3686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To meet state and local vaccine mandates, schools invest significant manpower  and time to update and verify immunization records</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611102" y="600217"/>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Solution</a:t>
            </a:r>
            <a:endParaRPr/>
          </a:p>
        </p:txBody>
      </p:sp>
      <p:sp>
        <p:nvSpPr>
          <p:cNvPr id="374" name="Google Shape;374;p61"/>
          <p:cNvSpPr txBox="1">
            <a:spLocks noGrp="1"/>
          </p:cNvSpPr>
          <p:nvPr>
            <p:ph type="body" idx="1"/>
          </p:nvPr>
        </p:nvSpPr>
        <p:spPr>
          <a:xfrm>
            <a:off x="985007" y="2344709"/>
            <a:ext cx="10515600" cy="3686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An API integration solution using Ed-Fi to retrieve student immunization records from the Wisconsin Department of Health Services (DHS) and pass it back to the LEA’s through the student information system. </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2"/>
          <p:cNvSpPr txBox="1">
            <a:spLocks noGrp="1"/>
          </p:cNvSpPr>
          <p:nvPr>
            <p:ph type="title"/>
          </p:nvPr>
        </p:nvSpPr>
        <p:spPr>
          <a:xfrm>
            <a:off x="510518" y="174053"/>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Workflow</a:t>
            </a:r>
            <a:endParaRPr/>
          </a:p>
        </p:txBody>
      </p:sp>
      <p:grpSp>
        <p:nvGrpSpPr>
          <p:cNvPr id="380" name="Google Shape;380;p62"/>
          <p:cNvGrpSpPr/>
          <p:nvPr/>
        </p:nvGrpSpPr>
        <p:grpSpPr>
          <a:xfrm>
            <a:off x="502733" y="2319164"/>
            <a:ext cx="11437686" cy="2004026"/>
            <a:chOff x="109540" y="1041208"/>
            <a:chExt cx="11437686" cy="2004026"/>
          </a:xfrm>
        </p:grpSpPr>
        <p:sp>
          <p:nvSpPr>
            <p:cNvPr id="381" name="Google Shape;381;p62"/>
            <p:cNvSpPr/>
            <p:nvPr/>
          </p:nvSpPr>
          <p:spPr>
            <a:xfrm>
              <a:off x="217166" y="1079496"/>
              <a:ext cx="832883" cy="446927"/>
            </a:xfrm>
            <a:prstGeom prst="roundRect">
              <a:avLst>
                <a:gd name="adj" fmla="val 10000"/>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2"/>
            <p:cNvSpPr txBox="1"/>
            <p:nvPr/>
          </p:nvSpPr>
          <p:spPr>
            <a:xfrm>
              <a:off x="217166" y="1079496"/>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LEA</a:t>
              </a:r>
              <a:endParaRPr/>
            </a:p>
          </p:txBody>
        </p:sp>
        <p:sp>
          <p:nvSpPr>
            <p:cNvPr id="383" name="Google Shape;383;p62"/>
            <p:cNvSpPr/>
            <p:nvPr/>
          </p:nvSpPr>
          <p:spPr>
            <a:xfrm>
              <a:off x="109540" y="1700483"/>
              <a:ext cx="1589107" cy="1306463"/>
            </a:xfrm>
            <a:prstGeom prst="roundRect">
              <a:avLst>
                <a:gd name="adj" fmla="val 10000"/>
              </a:avLst>
            </a:prstGeom>
            <a:solidFill>
              <a:schemeClr val="lt1">
                <a:alpha val="89803"/>
              </a:schemeClr>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2"/>
            <p:cNvSpPr txBox="1"/>
            <p:nvPr/>
          </p:nvSpPr>
          <p:spPr>
            <a:xfrm>
              <a:off x="147805" y="1738748"/>
              <a:ext cx="1512577" cy="1229933"/>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Opts in via WISEadmin, configures SIS, and fills out DHS forms</a:t>
              </a:r>
              <a:endParaRPr sz="1200" b="0" i="0" u="none" strike="noStrike" cap="none">
                <a:solidFill>
                  <a:schemeClr val="dk1"/>
                </a:solidFill>
                <a:latin typeface="Calibri"/>
                <a:ea typeface="Calibri"/>
                <a:cs typeface="Calibri"/>
                <a:sym typeface="Calibri"/>
              </a:endParaRPr>
            </a:p>
          </p:txBody>
        </p:sp>
        <p:sp>
          <p:nvSpPr>
            <p:cNvPr id="385" name="Google Shape;385;p62"/>
            <p:cNvSpPr/>
            <p:nvPr/>
          </p:nvSpPr>
          <p:spPr>
            <a:xfrm rot="-12697">
              <a:off x="1333103" y="1121098"/>
              <a:ext cx="600082" cy="207363"/>
            </a:xfrm>
            <a:prstGeom prst="rightArrow">
              <a:avLst>
                <a:gd name="adj1" fmla="val 60000"/>
                <a:gd name="adj2"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2"/>
            <p:cNvSpPr txBox="1"/>
            <p:nvPr/>
          </p:nvSpPr>
          <p:spPr>
            <a:xfrm rot="-12697">
              <a:off x="1333103" y="1162686"/>
              <a:ext cx="537873" cy="1244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387" name="Google Shape;387;p62"/>
            <p:cNvSpPr/>
            <p:nvPr/>
          </p:nvSpPr>
          <p:spPr>
            <a:xfrm>
              <a:off x="2182272" y="1072238"/>
              <a:ext cx="832883" cy="446927"/>
            </a:xfrm>
            <a:prstGeom prst="roundRect">
              <a:avLst>
                <a:gd name="adj" fmla="val 10000"/>
              </a:avLst>
            </a:prstGeom>
            <a:solidFill>
              <a:srgbClr val="9083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2"/>
            <p:cNvSpPr txBox="1"/>
            <p:nvPr/>
          </p:nvSpPr>
          <p:spPr>
            <a:xfrm>
              <a:off x="2182272" y="1072238"/>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DHS</a:t>
              </a:r>
              <a:endParaRPr sz="1200" b="1">
                <a:solidFill>
                  <a:schemeClr val="lt1"/>
                </a:solidFill>
                <a:latin typeface="Lato"/>
                <a:ea typeface="Lato"/>
                <a:cs typeface="Lato"/>
                <a:sym typeface="Lato"/>
              </a:endParaRPr>
            </a:p>
          </p:txBody>
        </p:sp>
        <p:sp>
          <p:nvSpPr>
            <p:cNvPr id="389" name="Google Shape;389;p62"/>
            <p:cNvSpPr/>
            <p:nvPr/>
          </p:nvSpPr>
          <p:spPr>
            <a:xfrm>
              <a:off x="2033106" y="1688426"/>
              <a:ext cx="1672188" cy="1327817"/>
            </a:xfrm>
            <a:prstGeom prst="roundRect">
              <a:avLst>
                <a:gd name="adj" fmla="val 10000"/>
              </a:avLst>
            </a:prstGeom>
            <a:solidFill>
              <a:schemeClr val="lt1">
                <a:alpha val="89803"/>
              </a:schemeClr>
            </a:solidFill>
            <a:ln w="12700" cap="flat" cmpd="sng">
              <a:solidFill>
                <a:srgbClr val="9083B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2"/>
            <p:cNvSpPr txBox="1"/>
            <p:nvPr/>
          </p:nvSpPr>
          <p:spPr>
            <a:xfrm>
              <a:off x="2071996" y="1727316"/>
              <a:ext cx="1594408" cy="1250037"/>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Sets up school account in WIR, and updates the ed-fi credential app.</a:t>
              </a:r>
              <a:endParaRPr sz="1200" b="0" i="0" u="none" strike="noStrike" cap="none">
                <a:solidFill>
                  <a:schemeClr val="dk1"/>
                </a:solidFill>
                <a:latin typeface="Calibri"/>
                <a:ea typeface="Calibri"/>
                <a:cs typeface="Calibri"/>
                <a:sym typeface="Calibri"/>
              </a:endParaRPr>
            </a:p>
          </p:txBody>
        </p:sp>
        <p:sp>
          <p:nvSpPr>
            <p:cNvPr id="391" name="Google Shape;391;p62"/>
            <p:cNvSpPr/>
            <p:nvPr/>
          </p:nvSpPr>
          <p:spPr>
            <a:xfrm rot="-38799">
              <a:off x="3305927" y="1106070"/>
              <a:ext cx="616518" cy="207363"/>
            </a:xfrm>
            <a:prstGeom prst="rightArrow">
              <a:avLst>
                <a:gd name="adj1" fmla="val 60000"/>
                <a:gd name="adj2" fmla="val 50000"/>
              </a:avLst>
            </a:prstGeom>
            <a:solidFill>
              <a:srgbClr val="8D8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2"/>
            <p:cNvSpPr txBox="1"/>
            <p:nvPr/>
          </p:nvSpPr>
          <p:spPr>
            <a:xfrm rot="-38799">
              <a:off x="3305929" y="1147894"/>
              <a:ext cx="554309" cy="1244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endParaRPr sz="1200">
                <a:solidFill>
                  <a:schemeClr val="lt2"/>
                </a:solidFill>
                <a:latin typeface="Calibri"/>
                <a:ea typeface="Calibri"/>
                <a:cs typeface="Calibri"/>
                <a:sym typeface="Calibri"/>
              </a:endParaRPr>
            </a:p>
          </p:txBody>
        </p:sp>
        <p:sp>
          <p:nvSpPr>
            <p:cNvPr id="393" name="Google Shape;393;p62"/>
            <p:cNvSpPr/>
            <p:nvPr/>
          </p:nvSpPr>
          <p:spPr>
            <a:xfrm>
              <a:off x="4178323" y="1049709"/>
              <a:ext cx="832883" cy="446927"/>
            </a:xfrm>
            <a:prstGeom prst="roundRect">
              <a:avLst>
                <a:gd name="adj" fmla="val 10000"/>
              </a:avLst>
            </a:prstGeom>
            <a:solidFill>
              <a:srgbClr val="8582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2"/>
            <p:cNvSpPr txBox="1"/>
            <p:nvPr/>
          </p:nvSpPr>
          <p:spPr>
            <a:xfrm>
              <a:off x="4178323" y="1049709"/>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SIS</a:t>
              </a:r>
              <a:endParaRPr sz="1200" b="1">
                <a:solidFill>
                  <a:schemeClr val="lt1"/>
                </a:solidFill>
                <a:latin typeface="Lato"/>
                <a:ea typeface="Lato"/>
                <a:cs typeface="Lato"/>
                <a:sym typeface="Lato"/>
              </a:endParaRPr>
            </a:p>
          </p:txBody>
        </p:sp>
        <p:sp>
          <p:nvSpPr>
            <p:cNvPr id="395" name="Google Shape;395;p62"/>
            <p:cNvSpPr/>
            <p:nvPr/>
          </p:nvSpPr>
          <p:spPr>
            <a:xfrm>
              <a:off x="4039752" y="1650270"/>
              <a:ext cx="1650999" cy="1394964"/>
            </a:xfrm>
            <a:prstGeom prst="roundRect">
              <a:avLst>
                <a:gd name="adj" fmla="val 10000"/>
              </a:avLst>
            </a:prstGeom>
            <a:solidFill>
              <a:schemeClr val="lt1">
                <a:alpha val="89803"/>
              </a:schemeClr>
            </a:solidFill>
            <a:ln w="12700" cap="flat" cmpd="sng">
              <a:solidFill>
                <a:srgbClr val="8582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2"/>
            <p:cNvSpPr txBox="1"/>
            <p:nvPr/>
          </p:nvSpPr>
          <p:spPr>
            <a:xfrm>
              <a:off x="4080609" y="1691127"/>
              <a:ext cx="1569285" cy="1313250"/>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Sends a GET request to WISEdata API using the student WISEid</a:t>
              </a:r>
              <a:endParaRPr sz="1200" b="0" i="0" u="none" strike="noStrike" cap="none">
                <a:solidFill>
                  <a:schemeClr val="dk1"/>
                </a:solidFill>
                <a:latin typeface="Lato"/>
                <a:ea typeface="Lato"/>
                <a:cs typeface="Lato"/>
                <a:sym typeface="Lato"/>
              </a:endParaRPr>
            </a:p>
          </p:txBody>
        </p:sp>
        <p:sp>
          <p:nvSpPr>
            <p:cNvPr id="397" name="Google Shape;397;p62"/>
            <p:cNvSpPr/>
            <p:nvPr/>
          </p:nvSpPr>
          <p:spPr>
            <a:xfrm>
              <a:off x="5299350" y="1095003"/>
              <a:ext cx="610864" cy="207363"/>
            </a:xfrm>
            <a:prstGeom prst="rightArrow">
              <a:avLst>
                <a:gd name="adj1" fmla="val 60000"/>
                <a:gd name="adj2" fmla="val 50000"/>
              </a:avLst>
            </a:prstGeom>
            <a:solidFill>
              <a:srgbClr val="8183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2"/>
            <p:cNvSpPr txBox="1"/>
            <p:nvPr/>
          </p:nvSpPr>
          <p:spPr>
            <a:xfrm>
              <a:off x="5299350" y="1136476"/>
              <a:ext cx="548655" cy="1244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399" name="Google Shape;399;p62"/>
            <p:cNvSpPr/>
            <p:nvPr/>
          </p:nvSpPr>
          <p:spPr>
            <a:xfrm>
              <a:off x="6163780" y="1049709"/>
              <a:ext cx="832883" cy="446927"/>
            </a:xfrm>
            <a:prstGeom prst="roundRect">
              <a:avLst>
                <a:gd name="adj" fmla="val 10000"/>
              </a:avLst>
            </a:prstGeom>
            <a:solidFill>
              <a:srgbClr val="8187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2"/>
            <p:cNvSpPr txBox="1"/>
            <p:nvPr/>
          </p:nvSpPr>
          <p:spPr>
            <a:xfrm>
              <a:off x="6163780" y="1049709"/>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DPI</a:t>
              </a:r>
              <a:endParaRPr sz="1200" b="1">
                <a:solidFill>
                  <a:schemeClr val="lt1"/>
                </a:solidFill>
                <a:latin typeface="Lato"/>
                <a:ea typeface="Lato"/>
                <a:cs typeface="Lato"/>
                <a:sym typeface="Lato"/>
              </a:endParaRPr>
            </a:p>
          </p:txBody>
        </p:sp>
        <p:sp>
          <p:nvSpPr>
            <p:cNvPr id="401" name="Google Shape;401;p62"/>
            <p:cNvSpPr/>
            <p:nvPr/>
          </p:nvSpPr>
          <p:spPr>
            <a:xfrm>
              <a:off x="6025209" y="1650270"/>
              <a:ext cx="1650999" cy="1394964"/>
            </a:xfrm>
            <a:prstGeom prst="roundRect">
              <a:avLst>
                <a:gd name="adj" fmla="val 10000"/>
              </a:avLst>
            </a:prstGeom>
            <a:solidFill>
              <a:schemeClr val="lt1">
                <a:alpha val="89803"/>
              </a:schemeClr>
            </a:solidFill>
            <a:ln w="12700" cap="flat" cmpd="sng">
              <a:solidFill>
                <a:srgbClr val="8187C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2"/>
            <p:cNvSpPr txBox="1"/>
            <p:nvPr/>
          </p:nvSpPr>
          <p:spPr>
            <a:xfrm>
              <a:off x="6066066" y="1691127"/>
              <a:ext cx="1569285" cy="1313250"/>
            </a:xfrm>
            <a:prstGeom prst="rect">
              <a:avLst/>
            </a:prstGeom>
            <a:noFill/>
            <a:ln>
              <a:noFill/>
            </a:ln>
          </p:spPr>
          <p:txBody>
            <a:bodyPr spcFirstLastPara="1" wrap="square" lIns="85325" tIns="85325" rIns="85325" bIns="85325" anchor="t" anchorCtr="0">
              <a:noAutofit/>
            </a:bodyPr>
            <a:lstStyle/>
            <a:p>
              <a:pPr marL="114300" marR="0" lvl="1" indent="-114300" algn="l" rtl="0">
                <a:lnSpc>
                  <a:spcPct val="10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Passes basic student info for matching</a:t>
              </a:r>
              <a:endParaRPr/>
            </a:p>
            <a:p>
              <a:pPr marL="114300" marR="0" lvl="1" indent="-114300" algn="l" rtl="0">
                <a:lnSpc>
                  <a:spcPct val="100000"/>
                </a:lnSpc>
                <a:spcBef>
                  <a:spcPts val="30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Returns payload to SIS vendors</a:t>
              </a:r>
              <a:endParaRPr/>
            </a:p>
          </p:txBody>
        </p:sp>
        <p:sp>
          <p:nvSpPr>
            <p:cNvPr id="403" name="Google Shape;403;p62"/>
            <p:cNvSpPr/>
            <p:nvPr/>
          </p:nvSpPr>
          <p:spPr>
            <a:xfrm>
              <a:off x="7284807" y="1095003"/>
              <a:ext cx="610864" cy="207363"/>
            </a:xfrm>
            <a:prstGeom prst="rightArrow">
              <a:avLst>
                <a:gd name="adj1" fmla="val 60000"/>
                <a:gd name="adj2" fmla="val 50000"/>
              </a:avLst>
            </a:prstGeom>
            <a:solidFill>
              <a:srgbClr val="808F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2"/>
            <p:cNvSpPr txBox="1"/>
            <p:nvPr/>
          </p:nvSpPr>
          <p:spPr>
            <a:xfrm>
              <a:off x="7284807" y="1136476"/>
              <a:ext cx="548655" cy="1244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405" name="Google Shape;405;p62"/>
            <p:cNvSpPr/>
            <p:nvPr/>
          </p:nvSpPr>
          <p:spPr>
            <a:xfrm>
              <a:off x="8149238" y="1049709"/>
              <a:ext cx="832883" cy="446927"/>
            </a:xfrm>
            <a:prstGeom prst="roundRect">
              <a:avLst>
                <a:gd name="adj" fmla="val 10000"/>
              </a:avLst>
            </a:prstGeom>
            <a:solidFill>
              <a:srgbClr val="8091C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2"/>
            <p:cNvSpPr txBox="1"/>
            <p:nvPr/>
          </p:nvSpPr>
          <p:spPr>
            <a:xfrm>
              <a:off x="8149238" y="1049709"/>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DHS</a:t>
              </a:r>
              <a:endParaRPr sz="1200" b="1">
                <a:solidFill>
                  <a:schemeClr val="lt1"/>
                </a:solidFill>
                <a:latin typeface="Lato"/>
                <a:ea typeface="Lato"/>
                <a:cs typeface="Lato"/>
                <a:sym typeface="Lato"/>
              </a:endParaRPr>
            </a:p>
          </p:txBody>
        </p:sp>
        <p:sp>
          <p:nvSpPr>
            <p:cNvPr id="407" name="Google Shape;407;p62"/>
            <p:cNvSpPr/>
            <p:nvPr/>
          </p:nvSpPr>
          <p:spPr>
            <a:xfrm>
              <a:off x="8010666" y="1650270"/>
              <a:ext cx="1650999" cy="1394964"/>
            </a:xfrm>
            <a:prstGeom prst="roundRect">
              <a:avLst>
                <a:gd name="adj" fmla="val 10000"/>
              </a:avLst>
            </a:prstGeom>
            <a:solidFill>
              <a:schemeClr val="lt1">
                <a:alpha val="89803"/>
              </a:schemeClr>
            </a:solidFill>
            <a:ln w="12700" cap="flat" cmpd="sng">
              <a:solidFill>
                <a:srgbClr val="8091C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2"/>
            <p:cNvSpPr txBox="1"/>
            <p:nvPr/>
          </p:nvSpPr>
          <p:spPr>
            <a:xfrm>
              <a:off x="8051523" y="1691127"/>
              <a:ext cx="1569285" cy="1313250"/>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DHS validates patient demographics through a matching algorithm, and returns a result</a:t>
              </a:r>
              <a:endParaRPr/>
            </a:p>
          </p:txBody>
        </p:sp>
        <p:sp>
          <p:nvSpPr>
            <p:cNvPr id="409" name="Google Shape;409;p62"/>
            <p:cNvSpPr/>
            <p:nvPr/>
          </p:nvSpPr>
          <p:spPr>
            <a:xfrm rot="-14718">
              <a:off x="9270262" y="1090679"/>
              <a:ext cx="610869" cy="207363"/>
            </a:xfrm>
            <a:prstGeom prst="rightArrow">
              <a:avLst>
                <a:gd name="adj1" fmla="val 60000"/>
                <a:gd name="adj2" fmla="val 50000"/>
              </a:avLst>
            </a:prstGeom>
            <a:solidFill>
              <a:srgbClr val="7F9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2"/>
            <p:cNvSpPr txBox="1"/>
            <p:nvPr/>
          </p:nvSpPr>
          <p:spPr>
            <a:xfrm rot="-14718">
              <a:off x="9270262" y="1132285"/>
              <a:ext cx="548660" cy="12441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a:solidFill>
                  <a:schemeClr val="lt1"/>
                </a:solidFill>
                <a:latin typeface="Calibri"/>
                <a:ea typeface="Calibri"/>
                <a:cs typeface="Calibri"/>
                <a:sym typeface="Calibri"/>
              </a:endParaRPr>
            </a:p>
          </p:txBody>
        </p:sp>
        <p:sp>
          <p:nvSpPr>
            <p:cNvPr id="411" name="Google Shape;411;p62"/>
            <p:cNvSpPr/>
            <p:nvPr/>
          </p:nvSpPr>
          <p:spPr>
            <a:xfrm>
              <a:off x="10134695" y="1041208"/>
              <a:ext cx="832883" cy="446927"/>
            </a:xfrm>
            <a:prstGeom prst="roundRect">
              <a:avLst>
                <a:gd name="adj" fmla="val 10000"/>
              </a:avLst>
            </a:prstGeom>
            <a:solidFill>
              <a:srgbClr val="7F9CC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2"/>
            <p:cNvSpPr txBox="1"/>
            <p:nvPr/>
          </p:nvSpPr>
          <p:spPr>
            <a:xfrm>
              <a:off x="10134695" y="1041208"/>
              <a:ext cx="832883" cy="297951"/>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Lato"/>
                <a:buNone/>
              </a:pPr>
              <a:r>
                <a:rPr lang="en-US" sz="1200" b="1">
                  <a:solidFill>
                    <a:schemeClr val="lt1"/>
                  </a:solidFill>
                  <a:latin typeface="Lato"/>
                  <a:ea typeface="Lato"/>
                  <a:cs typeface="Lato"/>
                  <a:sym typeface="Lato"/>
                </a:rPr>
                <a:t>SIS</a:t>
              </a:r>
              <a:endParaRPr sz="1200" b="1">
                <a:solidFill>
                  <a:schemeClr val="lt1"/>
                </a:solidFill>
                <a:latin typeface="Lato"/>
                <a:ea typeface="Lato"/>
                <a:cs typeface="Lato"/>
                <a:sym typeface="Lato"/>
              </a:endParaRPr>
            </a:p>
          </p:txBody>
        </p:sp>
        <p:sp>
          <p:nvSpPr>
            <p:cNvPr id="413" name="Google Shape;413;p62"/>
            <p:cNvSpPr/>
            <p:nvPr/>
          </p:nvSpPr>
          <p:spPr>
            <a:xfrm>
              <a:off x="9896227" y="1644254"/>
              <a:ext cx="1650999" cy="1394964"/>
            </a:xfrm>
            <a:prstGeom prst="roundRect">
              <a:avLst>
                <a:gd name="adj" fmla="val 10000"/>
              </a:avLst>
            </a:prstGeom>
            <a:solidFill>
              <a:schemeClr val="lt1">
                <a:alpha val="89803"/>
              </a:schemeClr>
            </a:solidFill>
            <a:ln w="12700" cap="flat" cmpd="sng">
              <a:solidFill>
                <a:srgbClr val="7F9CC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2"/>
            <p:cNvSpPr txBox="1"/>
            <p:nvPr/>
          </p:nvSpPr>
          <p:spPr>
            <a:xfrm>
              <a:off x="9937084" y="1685111"/>
              <a:ext cx="1569285" cy="1313250"/>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Lato"/>
                <a:buChar char="•"/>
              </a:pPr>
              <a:r>
                <a:rPr lang="en-US" sz="1200" b="0" i="0" u="none" strike="noStrike" cap="none">
                  <a:solidFill>
                    <a:schemeClr val="dk1"/>
                  </a:solidFill>
                  <a:latin typeface="Lato"/>
                  <a:ea typeface="Lato"/>
                  <a:cs typeface="Lato"/>
                  <a:sym typeface="Lato"/>
                </a:rPr>
                <a:t> Displays vaccine records for the returned match</a:t>
              </a:r>
              <a:endParaRPr/>
            </a:p>
          </p:txBody>
        </p:sp>
      </p:grpSp>
      <p:grpSp>
        <p:nvGrpSpPr>
          <p:cNvPr id="415" name="Google Shape;415;p62"/>
          <p:cNvGrpSpPr/>
          <p:nvPr/>
        </p:nvGrpSpPr>
        <p:grpSpPr>
          <a:xfrm>
            <a:off x="4616034" y="4030093"/>
            <a:ext cx="5433221" cy="2902189"/>
            <a:chOff x="-1" y="-450468"/>
            <a:chExt cx="5433221" cy="2902189"/>
          </a:xfrm>
        </p:grpSpPr>
        <p:sp>
          <p:nvSpPr>
            <p:cNvPr id="416" name="Google Shape;416;p62"/>
            <p:cNvSpPr/>
            <p:nvPr/>
          </p:nvSpPr>
          <p:spPr>
            <a:xfrm rot="5400000">
              <a:off x="137" y="491056"/>
              <a:ext cx="1795403" cy="1795679"/>
            </a:xfrm>
            <a:prstGeom prst="blockArc">
              <a:avLst>
                <a:gd name="adj1" fmla="val 13500000"/>
                <a:gd name="adj2" fmla="val 18900000"/>
                <a:gd name="adj3" fmla="val 4960"/>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2"/>
            <p:cNvSpPr/>
            <p:nvPr/>
          </p:nvSpPr>
          <p:spPr>
            <a:xfrm rot="-5400000">
              <a:off x="1129965" y="-362923"/>
              <a:ext cx="2621935" cy="2683678"/>
            </a:xfrm>
            <a:prstGeom prst="blockArc">
              <a:avLst>
                <a:gd name="adj1" fmla="val 13500000"/>
                <a:gd name="adj2" fmla="val 18900000"/>
                <a:gd name="adj3" fmla="val 4960"/>
              </a:avLst>
            </a:prstGeom>
            <a:solidFill>
              <a:srgbClr val="C88DB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2"/>
            <p:cNvSpPr/>
            <p:nvPr/>
          </p:nvSpPr>
          <p:spPr>
            <a:xfrm>
              <a:off x="1765602" y="1786692"/>
              <a:ext cx="1801994" cy="3591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2"/>
            <p:cNvSpPr txBox="1"/>
            <p:nvPr/>
          </p:nvSpPr>
          <p:spPr>
            <a:xfrm>
              <a:off x="1765602" y="1786692"/>
              <a:ext cx="1801994" cy="35919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1200"/>
                <a:buFont typeface="Lato"/>
                <a:buNone/>
              </a:pPr>
              <a:r>
                <a:rPr lang="en-US" sz="1200">
                  <a:solidFill>
                    <a:schemeClr val="dk1"/>
                  </a:solidFill>
                  <a:latin typeface="Lato"/>
                  <a:ea typeface="Lato"/>
                  <a:cs typeface="Lato"/>
                  <a:sym typeface="Lato"/>
                </a:rPr>
                <a:t>One directional Integration between WIR and  WISEdata Ed-Fi API</a:t>
              </a:r>
              <a:endParaRPr/>
            </a:p>
          </p:txBody>
        </p:sp>
        <p:sp>
          <p:nvSpPr>
            <p:cNvPr id="420" name="Google Shape;420;p62"/>
            <p:cNvSpPr/>
            <p:nvPr/>
          </p:nvSpPr>
          <p:spPr>
            <a:xfrm rot="5400000">
              <a:off x="1488947" y="-218203"/>
              <a:ext cx="2895968" cy="2431439"/>
            </a:xfrm>
            <a:prstGeom prst="blockArc">
              <a:avLst>
                <a:gd name="adj1" fmla="val 13500000"/>
                <a:gd name="adj2" fmla="val 18900000"/>
                <a:gd name="adj3" fmla="val 4960"/>
              </a:avLst>
            </a:prstGeom>
            <a:solidFill>
              <a:srgbClr val="B989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2"/>
            <p:cNvSpPr/>
            <p:nvPr/>
          </p:nvSpPr>
          <p:spPr>
            <a:xfrm rot="-5400000">
              <a:off x="3637679" y="656180"/>
              <a:ext cx="1795403" cy="1795679"/>
            </a:xfrm>
            <a:prstGeom prst="blockArc">
              <a:avLst>
                <a:gd name="adj1" fmla="val 13500000"/>
                <a:gd name="adj2" fmla="val 18900000"/>
                <a:gd name="adj3" fmla="val 4960"/>
              </a:avLst>
            </a:pr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2"/>
            <p:cNvSpPr/>
            <p:nvPr/>
          </p:nvSpPr>
          <p:spPr>
            <a:xfrm>
              <a:off x="3719039" y="2050780"/>
              <a:ext cx="1363195" cy="3591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2"/>
            <p:cNvSpPr txBox="1"/>
            <p:nvPr/>
          </p:nvSpPr>
          <p:spPr>
            <a:xfrm>
              <a:off x="3719039" y="2050780"/>
              <a:ext cx="1363195" cy="35919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424" name="Google Shape;424;p62"/>
            <p:cNvSpPr/>
            <p:nvPr/>
          </p:nvSpPr>
          <p:spPr>
            <a:xfrm>
              <a:off x="1390695" y="451660"/>
              <a:ext cx="1271568" cy="899591"/>
            </a:xfrm>
            <a:prstGeom prst="ellipse">
              <a:avLst/>
            </a:prstGeom>
            <a:solidFill>
              <a:srgbClr val="CF92A7">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2"/>
            <p:cNvSpPr txBox="1"/>
            <p:nvPr/>
          </p:nvSpPr>
          <p:spPr>
            <a:xfrm>
              <a:off x="1568257" y="557742"/>
              <a:ext cx="733156" cy="687429"/>
            </a:xfrm>
            <a:prstGeom prst="rect">
              <a:avLst/>
            </a:prstGeom>
            <a:noFill/>
            <a:ln>
              <a:noFill/>
            </a:ln>
          </p:spPr>
          <p:txBody>
            <a:bodyPr spcFirstLastPara="1" wrap="square" lIns="0" tIns="0" rIns="0" bIns="0" anchor="ctr" anchorCtr="0">
              <a:noAutofit/>
            </a:bodyPr>
            <a:lstStyle/>
            <a:p>
              <a:pPr marL="0" marR="0" lvl="0" indent="0" algn="l" rtl="1">
                <a:lnSpc>
                  <a:spcPct val="90000"/>
                </a:lnSpc>
                <a:spcBef>
                  <a:spcPts val="0"/>
                </a:spcBef>
                <a:spcAft>
                  <a:spcPts val="0"/>
                </a:spcAft>
                <a:buClr>
                  <a:schemeClr val="dk1"/>
                </a:buClr>
                <a:buSzPts val="1200"/>
                <a:buFont typeface="Lato"/>
                <a:buNone/>
              </a:pPr>
              <a:r>
                <a:rPr lang="en-US" sz="1200">
                  <a:solidFill>
                    <a:schemeClr val="dk1"/>
                  </a:solidFill>
                  <a:latin typeface="Lato"/>
                  <a:ea typeface="Lato"/>
                  <a:cs typeface="Lato"/>
                  <a:sym typeface="Lato"/>
                </a:rPr>
                <a:t>ISS- HL7</a:t>
              </a:r>
              <a:endParaRPr>
                <a:latin typeface="Lato"/>
                <a:ea typeface="Lato"/>
                <a:cs typeface="Lato"/>
                <a:sym typeface="Lato"/>
              </a:endParaRPr>
            </a:p>
          </p:txBody>
        </p:sp>
        <p:sp>
          <p:nvSpPr>
            <p:cNvPr id="426" name="Google Shape;426;p62"/>
            <p:cNvSpPr/>
            <p:nvPr/>
          </p:nvSpPr>
          <p:spPr>
            <a:xfrm>
              <a:off x="2660705" y="451660"/>
              <a:ext cx="1314500" cy="852324"/>
            </a:xfrm>
            <a:prstGeom prst="ellipse">
              <a:avLst/>
            </a:prstGeom>
            <a:solidFill>
              <a:srgbClr val="9B85BD">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2"/>
            <p:cNvSpPr txBox="1"/>
            <p:nvPr/>
          </p:nvSpPr>
          <p:spPr>
            <a:xfrm>
              <a:off x="2958889" y="552165"/>
              <a:ext cx="832800" cy="651300"/>
            </a:xfrm>
            <a:prstGeom prst="rect">
              <a:avLst/>
            </a:prstGeom>
            <a:noFill/>
            <a:ln>
              <a:noFill/>
            </a:ln>
          </p:spPr>
          <p:txBody>
            <a:bodyPr spcFirstLastPara="1" wrap="square" lIns="0" tIns="0" rIns="0" bIns="0" anchor="ctr" anchorCtr="0">
              <a:noAutofit/>
            </a:bodyPr>
            <a:lstStyle/>
            <a:p>
              <a:pPr marL="0" marR="0" lvl="0" indent="0" algn="l" rtl="1">
                <a:lnSpc>
                  <a:spcPct val="90000"/>
                </a:lnSpc>
                <a:spcBef>
                  <a:spcPts val="0"/>
                </a:spcBef>
                <a:spcAft>
                  <a:spcPts val="0"/>
                </a:spcAft>
                <a:buClr>
                  <a:schemeClr val="dk1"/>
                </a:buClr>
                <a:buSzPts val="1200"/>
                <a:buFont typeface="Lato"/>
                <a:buNone/>
              </a:pPr>
              <a:r>
                <a:rPr lang="en-US" sz="1200">
                  <a:solidFill>
                    <a:schemeClr val="dk1"/>
                  </a:solidFill>
                  <a:latin typeface="Lato"/>
                  <a:ea typeface="Lato"/>
                  <a:cs typeface="Lato"/>
                  <a:sym typeface="Lato"/>
                </a:rPr>
                <a:t>WISEdata API - JSON</a:t>
              </a:r>
              <a:endParaRPr>
                <a:latin typeface="Lato"/>
                <a:ea typeface="Lato"/>
                <a:cs typeface="Lato"/>
                <a:sym typeface="Lato"/>
              </a:endParaRPr>
            </a:p>
          </p:txBody>
        </p:sp>
        <p:sp>
          <p:nvSpPr>
            <p:cNvPr id="428" name="Google Shape;428;p62"/>
            <p:cNvSpPr/>
            <p:nvPr/>
          </p:nvSpPr>
          <p:spPr>
            <a:xfrm>
              <a:off x="337403" y="2050780"/>
              <a:ext cx="1363195" cy="3591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2"/>
            <p:cNvSpPr txBox="1"/>
            <p:nvPr/>
          </p:nvSpPr>
          <p:spPr>
            <a:xfrm>
              <a:off x="337403" y="2050780"/>
              <a:ext cx="1363195" cy="35919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dk1"/>
                </a:solidFill>
                <a:latin typeface="Lato"/>
                <a:ea typeface="Lato"/>
                <a:cs typeface="Lato"/>
                <a:sym typeface="Lato"/>
              </a:endParaRPr>
            </a:p>
          </p:txBody>
        </p:sp>
      </p:grpSp>
      <p:pic>
        <p:nvPicPr>
          <p:cNvPr id="430" name="Google Shape;430;p62" descr="A picture containing text&#10;&#10;Description automatically generated"/>
          <p:cNvPicPr preferRelativeResize="0"/>
          <p:nvPr/>
        </p:nvPicPr>
        <p:blipFill rotWithShape="1">
          <a:blip r:embed="rId3">
            <a:alphaModFix/>
          </a:blip>
          <a:srcRect/>
          <a:stretch/>
        </p:blipFill>
        <p:spPr>
          <a:xfrm>
            <a:off x="4973320" y="1782445"/>
            <a:ext cx="1911096" cy="443992"/>
          </a:xfrm>
          <a:prstGeom prst="rect">
            <a:avLst/>
          </a:prstGeom>
          <a:noFill/>
          <a:ln>
            <a:noFill/>
          </a:ln>
        </p:spPr>
      </p:pic>
      <p:pic>
        <p:nvPicPr>
          <p:cNvPr id="431" name="Google Shape;431;p62" descr="Image result for WI DHS logo"/>
          <p:cNvPicPr preferRelativeResize="0"/>
          <p:nvPr/>
        </p:nvPicPr>
        <p:blipFill rotWithShape="1">
          <a:blip r:embed="rId4">
            <a:alphaModFix/>
          </a:blip>
          <a:srcRect/>
          <a:stretch/>
        </p:blipFill>
        <p:spPr>
          <a:xfrm>
            <a:off x="2819908" y="1835086"/>
            <a:ext cx="391351" cy="391351"/>
          </a:xfrm>
          <a:prstGeom prst="rect">
            <a:avLst/>
          </a:prstGeom>
          <a:noFill/>
          <a:ln>
            <a:noFill/>
          </a:ln>
        </p:spPr>
      </p:pic>
      <p:pic>
        <p:nvPicPr>
          <p:cNvPr id="432" name="Google Shape;432;p62" descr="Image result for WI DHS logo"/>
          <p:cNvPicPr preferRelativeResize="0"/>
          <p:nvPr/>
        </p:nvPicPr>
        <p:blipFill rotWithShape="1">
          <a:blip r:embed="rId4">
            <a:alphaModFix/>
          </a:blip>
          <a:srcRect/>
          <a:stretch/>
        </p:blipFill>
        <p:spPr>
          <a:xfrm>
            <a:off x="8785067" y="1866963"/>
            <a:ext cx="391351" cy="391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title"/>
          </p:nvPr>
        </p:nvSpPr>
        <p:spPr>
          <a:xfrm>
            <a:off x="103575" y="0"/>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API Response</a:t>
            </a:r>
            <a:endParaRPr/>
          </a:p>
        </p:txBody>
      </p:sp>
      <p:pic>
        <p:nvPicPr>
          <p:cNvPr id="438" name="Google Shape;438;p63"/>
          <p:cNvPicPr preferRelativeResize="0"/>
          <p:nvPr/>
        </p:nvPicPr>
        <p:blipFill rotWithShape="1">
          <a:blip r:embed="rId3">
            <a:alphaModFix/>
          </a:blip>
          <a:srcRect/>
          <a:stretch/>
        </p:blipFill>
        <p:spPr>
          <a:xfrm>
            <a:off x="75865" y="2339901"/>
            <a:ext cx="6196217" cy="2233617"/>
          </a:xfrm>
          <a:prstGeom prst="rect">
            <a:avLst/>
          </a:prstGeom>
          <a:noFill/>
          <a:ln>
            <a:noFill/>
          </a:ln>
        </p:spPr>
      </p:pic>
      <p:sp>
        <p:nvSpPr>
          <p:cNvPr id="439" name="Google Shape;439;p63"/>
          <p:cNvSpPr/>
          <p:nvPr/>
        </p:nvSpPr>
        <p:spPr>
          <a:xfrm>
            <a:off x="6400801" y="225056"/>
            <a:ext cx="5715334" cy="6463308"/>
          </a:xfrm>
          <a:prstGeom prst="rect">
            <a:avLst/>
          </a:prstGeom>
          <a:solidFill>
            <a:srgbClr val="33333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000"/>
              <a:buFont typeface="Consolas"/>
              <a:buNone/>
            </a:pPr>
            <a:r>
              <a:rPr lang="en-US" sz="1000" b="1" i="0" u="none" strike="noStrike" cap="none">
                <a:solidFill>
                  <a:srgbClr val="FFFFFF"/>
                </a:solidFill>
                <a:latin typeface="Consolas"/>
                <a:ea typeface="Consolas"/>
                <a:cs typeface="Consolas"/>
                <a:sym typeface="Consolas"/>
              </a:rPr>
              <a:t>{ "statusCode": </a:t>
            </a:r>
            <a:r>
              <a:rPr lang="en-US" sz="1000" b="1" i="0" u="none" strike="noStrike" cap="none">
                <a:solidFill>
                  <a:srgbClr val="D36363"/>
                </a:solidFill>
                <a:latin typeface="Consolas"/>
                <a:ea typeface="Consolas"/>
                <a:cs typeface="Consolas"/>
                <a:sym typeface="Consolas"/>
              </a:rPr>
              <a:t>1</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i="0" u="none" strike="noStrike" cap="none">
                <a:solidFill>
                  <a:srgbClr val="FFFFFF"/>
                </a:solidFill>
                <a:latin typeface="Consolas"/>
                <a:ea typeface="Consolas"/>
                <a:cs typeface="Consolas"/>
                <a:sym typeface="Consolas"/>
              </a:rPr>
              <a:t>"statusMessage": </a:t>
            </a:r>
            <a:r>
              <a:rPr lang="en-US" sz="1000" b="1" i="0" u="none" strike="noStrike" cap="none">
                <a:solidFill>
                  <a:srgbClr val="A2FCA2"/>
                </a:solidFill>
                <a:latin typeface="Consolas"/>
                <a:ea typeface="Consolas"/>
                <a:cs typeface="Consolas"/>
                <a:sym typeface="Consolas"/>
              </a:rPr>
              <a:t>"Success"</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i="0" u="none" strike="noStrike" cap="none">
                <a:solidFill>
                  <a:srgbClr val="FFFFFF"/>
                </a:solidFill>
                <a:latin typeface="Consolas"/>
                <a:ea typeface="Consolas"/>
                <a:cs typeface="Consolas"/>
                <a:sym typeface="Consolas"/>
              </a:rPr>
              <a:t>"data":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"patientIdentifier":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"id": </a:t>
            </a:r>
            <a:r>
              <a:rPr lang="en-US" sz="1000" b="1" i="0" u="none" strike="noStrike" cap="none">
                <a:solidFill>
                  <a:srgbClr val="A2FCA2"/>
                </a:solidFill>
                <a:latin typeface="Consolas"/>
                <a:ea typeface="Consolas"/>
                <a:cs typeface="Consolas"/>
                <a:sym typeface="Consolas"/>
              </a:rPr>
              <a:t>“xxxx"</a:t>
            </a:r>
            <a:r>
              <a:rPr lang="en-US" sz="1000" b="1" i="0" u="none" strike="noStrike" cap="none">
                <a:solidFill>
                  <a:srgbClr val="FFFFFF"/>
                </a:solidFill>
                <a:latin typeface="Consolas"/>
                <a:ea typeface="Consolas"/>
                <a:cs typeface="Consolas"/>
                <a:sym typeface="Consolas"/>
              </a:rPr>
              <a:t>,</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"assigningAuthority": </a:t>
            </a:r>
            <a:r>
              <a:rPr lang="en-US" sz="1000" b="1" i="0" u="none" strike="noStrike" cap="none">
                <a:solidFill>
                  <a:srgbClr val="A2FCA2"/>
                </a:solidFill>
                <a:latin typeface="Consolas"/>
                <a:ea typeface="Consolas"/>
                <a:cs typeface="Consolas"/>
                <a:sym typeface="Consolas"/>
              </a:rPr>
              <a:t>"WIA"</a:t>
            </a:r>
            <a:r>
              <a:rPr lang="en-US" sz="1000" b="1" i="0" u="none" strike="noStrike" cap="none">
                <a:solidFill>
                  <a:srgbClr val="FFFFFF"/>
                </a:solidFill>
                <a:latin typeface="Consolas"/>
                <a:ea typeface="Consolas"/>
                <a:cs typeface="Consolas"/>
                <a:sym typeface="Consolas"/>
              </a:rPr>
              <a:t>,</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"identifierTypeCode": </a:t>
            </a:r>
            <a:r>
              <a:rPr lang="en-US" sz="1000" b="1" i="0" u="none" strike="noStrike" cap="none">
                <a:solidFill>
                  <a:srgbClr val="A2FCA2"/>
                </a:solidFill>
                <a:latin typeface="Consolas"/>
                <a:ea typeface="Consolas"/>
                <a:cs typeface="Consolas"/>
                <a:sym typeface="Consolas"/>
              </a:rPr>
              <a:t>"SR"</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"name":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"firstName": </a:t>
            </a:r>
            <a:r>
              <a:rPr lang="en-US" sz="1000" b="1" i="0" u="none" strike="noStrike" cap="none">
                <a:solidFill>
                  <a:srgbClr val="A2FCA2"/>
                </a:solidFill>
                <a:latin typeface="Consolas"/>
                <a:ea typeface="Consolas"/>
                <a:cs typeface="Consolas"/>
                <a:sym typeface="Consolas"/>
              </a:rPr>
              <a:t>"BERTRAND"</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"middleName": </a:t>
            </a:r>
            <a:r>
              <a:rPr lang="en-US" sz="1000" b="1" i="0" u="none" strike="noStrike" cap="none">
                <a:solidFill>
                  <a:srgbClr val="A2FCA2"/>
                </a:solidFill>
                <a:latin typeface="Consolas"/>
                <a:ea typeface="Consolas"/>
                <a:cs typeface="Consolas"/>
                <a:sym typeface="Consolas"/>
              </a:rPr>
              <a:t>"B"</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"lastSurname": </a:t>
            </a:r>
            <a:r>
              <a:rPr lang="en-US" sz="1000" b="1" i="0" u="none" strike="noStrike" cap="none">
                <a:solidFill>
                  <a:srgbClr val="A2FCA2"/>
                </a:solidFill>
                <a:latin typeface="Consolas"/>
                <a:ea typeface="Consolas"/>
                <a:cs typeface="Consolas"/>
                <a:sym typeface="Consolas"/>
              </a:rPr>
              <a:t>"ADJTESTB"</a:t>
            </a:r>
            <a:r>
              <a:rPr lang="en-US" sz="1000" b="1" i="0" u="none" strike="noStrike" cap="none">
                <a:solidFill>
                  <a:srgbClr val="FFFFFF"/>
                </a:solidFill>
                <a:latin typeface="Consolas"/>
                <a:ea typeface="Consolas"/>
                <a:cs typeface="Consolas"/>
                <a:sym typeface="Consolas"/>
              </a:rPr>
              <a:t>,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"mothersMaidenName":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"firstName": </a:t>
            </a:r>
            <a:r>
              <a:rPr lang="en-US" sz="1000" b="1" i="0" u="none" strike="noStrike" cap="none">
                <a:solidFill>
                  <a:srgbClr val="A2FCA2"/>
                </a:solidFill>
                <a:latin typeface="Consolas"/>
                <a:ea typeface="Consolas"/>
                <a:cs typeface="Consolas"/>
                <a:sym typeface="Consolas"/>
              </a:rPr>
              <a:t>"BETTY"</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"lastSurname": </a:t>
            </a:r>
            <a:r>
              <a:rPr lang="en-US" sz="1000" b="1" i="0" u="none" strike="noStrike" cap="none">
                <a:solidFill>
                  <a:srgbClr val="A2FCA2"/>
                </a:solidFill>
                <a:latin typeface="Consolas"/>
                <a:ea typeface="Consolas"/>
                <a:cs typeface="Consolas"/>
                <a:sym typeface="Consolas"/>
              </a:rPr>
              <a:t>"BOYLE"</a:t>
            </a:r>
            <a:r>
              <a:rPr lang="en-US" sz="1000" b="1" i="0" u="none" strike="noStrike" cap="none">
                <a:solidFill>
                  <a:srgbClr val="FFFFFF"/>
                </a:solidFill>
                <a:latin typeface="Consolas"/>
                <a:ea typeface="Consolas"/>
                <a:cs typeface="Consolas"/>
                <a:sym typeface="Consolas"/>
              </a:rPr>
              <a:t>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"birthDate": </a:t>
            </a:r>
            <a:r>
              <a:rPr lang="en-US" sz="1000" b="1" i="0" u="none" strike="noStrike" cap="none">
                <a:solidFill>
                  <a:srgbClr val="A2FCA2"/>
                </a:solidFill>
                <a:latin typeface="Consolas"/>
                <a:ea typeface="Consolas"/>
                <a:cs typeface="Consolas"/>
                <a:sym typeface="Consolas"/>
              </a:rPr>
              <a:t>"2012-02-28T00:00:00Z"</a:t>
            </a:r>
            <a:r>
              <a:rPr lang="en-US" sz="1000" b="1" i="0" u="none" strike="noStrike" cap="none">
                <a:solidFill>
                  <a:srgbClr val="FFFFFF"/>
                </a:solidFill>
                <a:latin typeface="Consolas"/>
                <a:ea typeface="Consolas"/>
                <a:cs typeface="Consolas"/>
                <a:sym typeface="Consolas"/>
              </a:rPr>
              <a:t>,</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"sex": </a:t>
            </a:r>
            <a:r>
              <a:rPr lang="en-US" sz="1000" b="1" i="0" u="none" strike="noStrike" cap="none">
                <a:solidFill>
                  <a:srgbClr val="A2FCA2"/>
                </a:solidFill>
                <a:latin typeface="Consolas"/>
                <a:ea typeface="Consolas"/>
                <a:cs typeface="Consolas"/>
                <a:sym typeface="Consolas"/>
              </a:rPr>
              <a:t>"M"</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"race": </a:t>
            </a:r>
            <a:r>
              <a:rPr lang="en-US" sz="1000" b="1" i="0" u="none" strike="noStrike" cap="none">
                <a:solidFill>
                  <a:srgbClr val="A2FCA2"/>
                </a:solidFill>
                <a:latin typeface="Consolas"/>
                <a:ea typeface="Consolas"/>
                <a:cs typeface="Consolas"/>
                <a:sym typeface="Consolas"/>
              </a:rPr>
              <a:t>"^Unknown/undetermined^CDCREC"</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"address":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"street": </a:t>
            </a:r>
            <a:r>
              <a:rPr lang="en-US" sz="1000" b="1" i="0" u="none" strike="noStrike" cap="none">
                <a:solidFill>
                  <a:srgbClr val="A2FCA2"/>
                </a:solidFill>
                <a:latin typeface="Consolas"/>
                <a:ea typeface="Consolas"/>
                <a:cs typeface="Consolas"/>
                <a:sym typeface="Consolas"/>
              </a:rPr>
              <a:t>"1122 N Test Ave"</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"other": </a:t>
            </a:r>
            <a:r>
              <a:rPr lang="en-US" sz="1000" b="1" i="0" u="none" strike="noStrike" cap="none">
                <a:solidFill>
                  <a:srgbClr val="A2FCA2"/>
                </a:solidFill>
                <a:latin typeface="Consolas"/>
                <a:ea typeface="Consolas"/>
                <a:cs typeface="Consolas"/>
                <a:sym typeface="Consolas"/>
              </a:rPr>
              <a:t>""</a:t>
            </a:r>
            <a:r>
              <a:rPr lang="en-US" sz="1000" b="1" i="0" u="none" strike="noStrike" cap="none">
                <a:solidFill>
                  <a:srgbClr val="FFFFFF"/>
                </a:solidFill>
                <a:latin typeface="Consolas"/>
                <a:ea typeface="Consolas"/>
                <a:cs typeface="Consolas"/>
                <a:sym typeface="Consolas"/>
              </a:rPr>
              <a:t>, "city": </a:t>
            </a:r>
            <a:r>
              <a:rPr lang="en-US" sz="1000" b="1" i="0" u="none" strike="noStrike" cap="none">
                <a:solidFill>
                  <a:srgbClr val="A2FCA2"/>
                </a:solidFill>
                <a:latin typeface="Consolas"/>
                <a:ea typeface="Consolas"/>
                <a:cs typeface="Consolas"/>
                <a:sym typeface="Consolas"/>
              </a:rPr>
              <a:t>"MADISON"</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"state": </a:t>
            </a:r>
            <a:r>
              <a:rPr lang="en-US" sz="1000" b="1" i="0" u="none" strike="noStrike" cap="none">
                <a:solidFill>
                  <a:srgbClr val="A2FCA2"/>
                </a:solidFill>
                <a:latin typeface="Consolas"/>
                <a:ea typeface="Consolas"/>
                <a:cs typeface="Consolas"/>
                <a:sym typeface="Consolas"/>
              </a:rPr>
              <a:t>"WI"</a:t>
            </a:r>
            <a:r>
              <a:rPr lang="en-US" sz="1000" b="1" i="0" u="none" strike="noStrike" cap="none">
                <a:solidFill>
                  <a:srgbClr val="FFFFFF"/>
                </a:solidFill>
                <a:latin typeface="Consolas"/>
                <a:ea typeface="Consolas"/>
                <a:cs typeface="Consolas"/>
                <a:sym typeface="Consolas"/>
              </a:rPr>
              <a:t>, "zip": </a:t>
            </a:r>
            <a:r>
              <a:rPr lang="en-US" sz="1000" b="1" i="0" u="none" strike="noStrike" cap="none">
                <a:solidFill>
                  <a:srgbClr val="A2FCA2"/>
                </a:solidFill>
                <a:latin typeface="Consolas"/>
                <a:ea typeface="Consolas"/>
                <a:cs typeface="Consolas"/>
                <a:sym typeface="Consolas"/>
              </a:rPr>
              <a:t>"53704"</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i="0" u="none" strike="noStrike" cap="none">
                <a:solidFill>
                  <a:srgbClr val="FFFFFF"/>
                </a:solidFill>
                <a:latin typeface="Consolas"/>
                <a:ea typeface="Consolas"/>
                <a:cs typeface="Consolas"/>
                <a:sym typeface="Consolas"/>
              </a:rPr>
              <a:t>     "studentReference":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"studentUniqueId": </a:t>
            </a:r>
            <a:r>
              <a:rPr lang="en-US" sz="1000" b="1" i="0" u="none" strike="noStrike" cap="none">
                <a:solidFill>
                  <a:srgbClr val="A2FCA2"/>
                </a:solidFill>
                <a:latin typeface="Consolas"/>
                <a:ea typeface="Consolas"/>
                <a:cs typeface="Consolas"/>
                <a:sym typeface="Consolas"/>
              </a:rPr>
              <a:t>"2488013423"</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"link":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"rel": </a:t>
            </a:r>
            <a:r>
              <a:rPr lang="en-US" sz="1000" b="1" i="0" u="none" strike="noStrike" cap="none">
                <a:solidFill>
                  <a:srgbClr val="A2FCA2"/>
                </a:solidFill>
                <a:latin typeface="Consolas"/>
                <a:ea typeface="Consolas"/>
                <a:cs typeface="Consolas"/>
                <a:sym typeface="Consolas"/>
              </a:rPr>
              <a:t>"Student"</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"href": </a:t>
            </a:r>
            <a:r>
              <a:rPr lang="en-US" sz="1000" b="1" i="0" u="none" strike="noStrike" cap="none">
                <a:solidFill>
                  <a:srgbClr val="A2FCA2"/>
                </a:solidFill>
                <a:latin typeface="Consolas"/>
                <a:ea typeface="Consolas"/>
                <a:cs typeface="Consolas"/>
                <a:sym typeface="Consolas"/>
              </a:rPr>
              <a:t>"/ed-fi/students/2a5324c7673b4f21bc021d72561a716c“</a:t>
            </a:r>
            <a:r>
              <a:rPr lang="en-US" sz="1000" b="1" i="0" u="none" strike="noStrike" cap="none">
                <a:solidFill>
                  <a:srgbClr val="FFFFFF"/>
                </a:solidFill>
                <a:latin typeface="Consolas"/>
                <a:ea typeface="Consolas"/>
                <a:cs typeface="Consolas"/>
                <a:sym typeface="Consolas"/>
              </a:rPr>
              <a:t> }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"studentEducationOrganizationAssociationReference":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"educationOrganizationId": </a:t>
            </a:r>
            <a:r>
              <a:rPr lang="en-US" sz="1000" b="1" i="0" u="none" strike="noStrike" cap="none">
                <a:solidFill>
                  <a:srgbClr val="D36363"/>
                </a:solidFill>
                <a:latin typeface="Consolas"/>
                <a:ea typeface="Consolas"/>
                <a:cs typeface="Consolas"/>
                <a:sym typeface="Consolas"/>
              </a:rPr>
              <a:t>7273</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"studentUniqueId": </a:t>
            </a:r>
            <a:r>
              <a:rPr lang="en-US" sz="1000" b="1" i="0" u="none" strike="noStrike" cap="none">
                <a:solidFill>
                  <a:srgbClr val="A2FCA2"/>
                </a:solidFill>
                <a:latin typeface="Consolas"/>
                <a:ea typeface="Consolas"/>
                <a:cs typeface="Consolas"/>
                <a:sym typeface="Consolas"/>
              </a:rPr>
              <a:t>"2488013423"</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"link":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"rel": </a:t>
            </a:r>
            <a:r>
              <a:rPr lang="en-US" sz="1000" b="1" i="0" u="none" strike="noStrike" cap="none">
                <a:solidFill>
                  <a:srgbClr val="A2FCA2"/>
                </a:solidFill>
                <a:latin typeface="Consolas"/>
                <a:ea typeface="Consolas"/>
                <a:cs typeface="Consolas"/>
                <a:sym typeface="Consolas"/>
              </a:rPr>
              <a:t>"StudentEducationOrganizationAssociation"</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"href": </a:t>
            </a:r>
            <a:r>
              <a:rPr lang="en-US" sz="1000" b="1" i="0" u="none" strike="noStrike" cap="none">
                <a:solidFill>
                  <a:srgbClr val="A2FCA2"/>
                </a:solidFill>
                <a:latin typeface="Consolas"/>
                <a:ea typeface="Consolas"/>
                <a:cs typeface="Consolas"/>
                <a:sym typeface="Consolas"/>
              </a:rPr>
              <a:t>"/ed-fi/studentEducationOrganizationAssociations/d0ea8cc735214cc0abbf92ff529a18aa“</a:t>
            </a:r>
            <a:r>
              <a:rPr lang="en-US" sz="1000" b="1" i="0" u="none" strike="noStrike" cap="none">
                <a:solidFill>
                  <a:srgbClr val="FFFFFF"/>
                </a:solidFill>
                <a:latin typeface="Consolas"/>
                <a:ea typeface="Consolas"/>
                <a:cs typeface="Consolas"/>
                <a:sym typeface="Consolas"/>
              </a:rPr>
              <a:t>}},</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"pharmacyTreatmentAdministrations":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"administeredDate": </a:t>
            </a:r>
            <a:r>
              <a:rPr lang="en-US" sz="1000" b="1" i="0" u="none" strike="noStrike" cap="none">
                <a:solidFill>
                  <a:srgbClr val="A2FCA2"/>
                </a:solidFill>
                <a:latin typeface="Consolas"/>
                <a:ea typeface="Consolas"/>
                <a:cs typeface="Consolas"/>
                <a:sym typeface="Consolas"/>
              </a:rPr>
              <a:t>"2021-08-16"</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"administeredCode": {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"identifier": </a:t>
            </a:r>
            <a:r>
              <a:rPr lang="en-US" sz="1000" b="1" i="0" u="none" strike="noStrike" cap="none">
                <a:solidFill>
                  <a:srgbClr val="A2FCA2"/>
                </a:solidFill>
                <a:latin typeface="Consolas"/>
                <a:ea typeface="Consolas"/>
                <a:cs typeface="Consolas"/>
                <a:sym typeface="Consolas"/>
              </a:rPr>
              <a:t>"208"</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"text": </a:t>
            </a:r>
            <a:r>
              <a:rPr lang="en-US" sz="1000" b="1" i="0" u="none" strike="noStrike" cap="none">
                <a:solidFill>
                  <a:srgbClr val="A2FCA2"/>
                </a:solidFill>
                <a:latin typeface="Consolas"/>
                <a:ea typeface="Consolas"/>
                <a:cs typeface="Consolas"/>
                <a:sym typeface="Consolas"/>
              </a:rPr>
              <a:t>"Pfizer COVID-19 Vaccine"</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"nameOfCodingSystem": </a:t>
            </a:r>
            <a:r>
              <a:rPr lang="en-US" sz="1000" b="1" i="0" u="none" strike="noStrike" cap="none">
                <a:solidFill>
                  <a:srgbClr val="A2FCA2"/>
                </a:solidFill>
                <a:latin typeface="Consolas"/>
                <a:ea typeface="Consolas"/>
                <a:cs typeface="Consolas"/>
                <a:sym typeface="Consolas"/>
              </a:rPr>
              <a:t>"CVX"</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"alternateIdentifier": </a:t>
            </a:r>
            <a:r>
              <a:rPr lang="en-US" sz="1000" b="1" i="0" u="none" strike="noStrike" cap="none">
                <a:solidFill>
                  <a:srgbClr val="A2FCA2"/>
                </a:solidFill>
                <a:latin typeface="Consolas"/>
                <a:ea typeface="Consolas"/>
                <a:cs typeface="Consolas"/>
                <a:sym typeface="Consolas"/>
              </a:rPr>
              <a:t>"Pfizer COVID-19 Vaccine"</a:t>
            </a:r>
            <a:r>
              <a:rPr lang="en-US" sz="1000" b="1" i="0" u="none" strike="noStrike" cap="none">
                <a:solidFill>
                  <a:srgbClr val="FFFFFF"/>
                </a:solidFill>
                <a:latin typeface="Consolas"/>
                <a:ea typeface="Consolas"/>
                <a:cs typeface="Consolas"/>
                <a:sym typeface="Consolas"/>
              </a:rPr>
              <a:t>,</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 "alternateText": </a:t>
            </a:r>
            <a:r>
              <a:rPr lang="en-US" sz="1000" b="1" i="0" u="none" strike="noStrike" cap="none">
                <a:solidFill>
                  <a:srgbClr val="A2FCA2"/>
                </a:solidFill>
                <a:latin typeface="Consolas"/>
                <a:ea typeface="Consolas"/>
                <a:cs typeface="Consolas"/>
                <a:sym typeface="Consolas"/>
              </a:rPr>
              <a:t>"Pfizer COVID-19 Vaccine"</a:t>
            </a:r>
            <a:r>
              <a:rPr lang="en-US" sz="1000" b="1" i="0" u="none" strike="noStrike" cap="none">
                <a:solidFill>
                  <a:srgbClr val="FFFFFF"/>
                </a:solidFill>
                <a:latin typeface="Consolas"/>
                <a:ea typeface="Consolas"/>
                <a:cs typeface="Consolas"/>
                <a:sym typeface="Consolas"/>
              </a:rPr>
              <a:t>, </a:t>
            </a:r>
            <a:endParaRPr/>
          </a:p>
          <a:p>
            <a:pPr marL="0" marR="0" lvl="0" indent="0" algn="l" rtl="0">
              <a:lnSpc>
                <a:spcPct val="100000"/>
              </a:lnSpc>
              <a:spcBef>
                <a:spcPts val="0"/>
              </a:spcBef>
              <a:spcAft>
                <a:spcPts val="0"/>
              </a:spcAft>
              <a:buClr>
                <a:srgbClr val="FFFFFF"/>
              </a:buClr>
              <a:buSzPts val="1000"/>
              <a:buFont typeface="Consolas"/>
              <a:buNone/>
            </a:pPr>
            <a:r>
              <a:rPr lang="en-US" sz="1000" b="1">
                <a:solidFill>
                  <a:srgbClr val="FFFFFF"/>
                </a:solidFill>
                <a:latin typeface="Consolas"/>
                <a:ea typeface="Consolas"/>
                <a:cs typeface="Consolas"/>
                <a:sym typeface="Consolas"/>
              </a:rPr>
              <a:t>           </a:t>
            </a:r>
            <a:r>
              <a:rPr lang="en-US" sz="1000" b="1" i="0" u="none" strike="noStrike" cap="none">
                <a:solidFill>
                  <a:srgbClr val="FFFFFF"/>
                </a:solidFill>
                <a:latin typeface="Consolas"/>
                <a:ea typeface="Consolas"/>
                <a:cs typeface="Consolas"/>
                <a:sym typeface="Consolas"/>
              </a:rPr>
              <a:t>"alternateNameOfCodingSystem": </a:t>
            </a:r>
            <a:r>
              <a:rPr lang="en-US" sz="1000" b="1" i="0" u="none" strike="noStrike" cap="none">
                <a:solidFill>
                  <a:srgbClr val="A2FCA2"/>
                </a:solidFill>
                <a:latin typeface="Consolas"/>
                <a:ea typeface="Consolas"/>
                <a:cs typeface="Consolas"/>
                <a:sym typeface="Consolas"/>
              </a:rPr>
              <a:t>"WVTN"</a:t>
            </a:r>
            <a:r>
              <a:rPr lang="en-US" sz="1000" b="1" i="0" u="none" strike="noStrike" cap="none">
                <a:solidFill>
                  <a:srgbClr val="FFFFFF"/>
                </a:solidFill>
                <a:latin typeface="Consolas"/>
                <a:ea typeface="Consolas"/>
                <a:cs typeface="Consolas"/>
                <a:sym typeface="Consolas"/>
              </a:rPr>
              <a:t> }</a:t>
            </a:r>
            <a:r>
              <a:rPr lang="en-US" sz="800" b="0" i="0" u="none" strike="noStrike" cap="none">
                <a:solidFill>
                  <a:schemeClr val="dk1"/>
                </a:solidFill>
                <a:latin typeface="Calibri"/>
                <a:ea typeface="Calibri"/>
                <a:cs typeface="Calibri"/>
                <a:sym typeface="Calibri"/>
              </a:rPr>
              <a:t> </a:t>
            </a:r>
            <a:endParaRPr/>
          </a:p>
        </p:txBody>
      </p:sp>
      <p:sp>
        <p:nvSpPr>
          <p:cNvPr id="440" name="Google Shape;440;p63"/>
          <p:cNvSpPr/>
          <p:nvPr/>
        </p:nvSpPr>
        <p:spPr>
          <a:xfrm>
            <a:off x="6483931" y="5195447"/>
            <a:ext cx="4627417" cy="1537858"/>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611102" y="600217"/>
            <a:ext cx="10100940"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solidFill>
                  <a:schemeClr val="dk1"/>
                </a:solidFill>
              </a:rPr>
              <a:t>LEA WIR Setup</a:t>
            </a:r>
            <a:endParaRPr/>
          </a:p>
        </p:txBody>
      </p:sp>
      <p:sp>
        <p:nvSpPr>
          <p:cNvPr id="446" name="Google Shape;446;p64"/>
          <p:cNvSpPr txBox="1">
            <a:spLocks noGrp="1"/>
          </p:cNvSpPr>
          <p:nvPr>
            <p:ph type="body" idx="1"/>
          </p:nvPr>
        </p:nvSpPr>
        <p:spPr>
          <a:xfrm>
            <a:off x="985007" y="2344709"/>
            <a:ext cx="10515600" cy="36861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A page in the Ed-Fi Credential Application to help DHS maintain the schools’ setup and know whether an LEAs has opted into the immunization integration or not.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65"/>
          <p:cNvPicPr preferRelativeResize="0"/>
          <p:nvPr/>
        </p:nvPicPr>
        <p:blipFill rotWithShape="1">
          <a:blip r:embed="rId3">
            <a:alphaModFix/>
          </a:blip>
          <a:srcRect/>
          <a:stretch/>
        </p:blipFill>
        <p:spPr>
          <a:xfrm>
            <a:off x="249113" y="857363"/>
            <a:ext cx="11693775" cy="5143275"/>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 1 Colum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 2 Colum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with Image ">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mage Only">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Slides - No Foo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1209</Words>
  <Application>Microsoft Office PowerPoint</Application>
  <PresentationFormat>Widescreen</PresentationFormat>
  <Paragraphs>149</Paragraphs>
  <Slides>13</Slides>
  <Notes>13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Lato</vt:lpstr>
      <vt:lpstr>Trebuchet MS</vt:lpstr>
      <vt:lpstr>Arial</vt:lpstr>
      <vt:lpstr>Calibri</vt:lpstr>
      <vt:lpstr>Consolas</vt:lpstr>
      <vt:lpstr>Title Slides</vt:lpstr>
      <vt:lpstr>Text - 1 Column</vt:lpstr>
      <vt:lpstr>Text  - 2 Column</vt:lpstr>
      <vt:lpstr>Text with Image </vt:lpstr>
      <vt:lpstr>Image Only</vt:lpstr>
      <vt:lpstr>All Slides - No Footer</vt:lpstr>
      <vt:lpstr>Streamlining Immunization Health Record for Districts </vt:lpstr>
      <vt:lpstr>Welcome!</vt:lpstr>
      <vt:lpstr>PowerPoint Presentation</vt:lpstr>
      <vt:lpstr>Problem</vt:lpstr>
      <vt:lpstr>Solution</vt:lpstr>
      <vt:lpstr>Workflow</vt:lpstr>
      <vt:lpstr>API Response</vt:lpstr>
      <vt:lpstr>LEA WIR Setup</vt:lpstr>
      <vt:lpstr>PowerPoint Presentation</vt:lpstr>
      <vt:lpstr>Outcomes</vt:lpstr>
      <vt:lpstr>Feedback</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Streamlining Immunization Health Record for Districts</dc:title>
  <dc:creator>Caroline Kazmierski</dc:creator>
  <cp:lastModifiedBy>Caroline Kazmierski</cp:lastModifiedBy>
  <cp:revision>1</cp:revision>
  <dcterms:modified xsi:type="dcterms:W3CDTF">2022-08-17T22:10:52Z</dcterms:modified>
</cp:coreProperties>
</file>